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526" r:id="rId6"/>
    <p:sldId id="538" r:id="rId7"/>
    <p:sldId id="539" r:id="rId8"/>
    <p:sldId id="540" r:id="rId9"/>
    <p:sldId id="541" r:id="rId10"/>
    <p:sldId id="599" r:id="rId11"/>
    <p:sldId id="600" r:id="rId12"/>
    <p:sldId id="597" r:id="rId13"/>
    <p:sldId id="531" r:id="rId14"/>
    <p:sldId id="532" r:id="rId15"/>
    <p:sldId id="529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40" autoAdjust="0"/>
    <p:restoredTop sz="95324" autoAdjust="0"/>
  </p:normalViewPr>
  <p:slideViewPr>
    <p:cSldViewPr snapToGrid="0">
      <p:cViewPr varScale="1">
        <p:scale>
          <a:sx n="78" d="100"/>
          <a:sy n="78" d="100"/>
        </p:scale>
        <p:origin x="-187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iša Vuksan" userId="3af124f9-b8e7-46e3-9422-21ae1d17ac0b" providerId="ADAL" clId="{99365A99-1488-49E0-96C0-5C766922975C}"/>
    <pc:docChg chg="undo custSel addSld delSld modSld sldOrd">
      <pc:chgData name="Siniša Vuksan" userId="3af124f9-b8e7-46e3-9422-21ae1d17ac0b" providerId="ADAL" clId="{99365A99-1488-49E0-96C0-5C766922975C}" dt="2022-01-04T11:08:29.712" v="4261" actId="20577"/>
      <pc:docMkLst>
        <pc:docMk/>
      </pc:docMkLst>
      <pc:sldChg chg="modSp">
        <pc:chgData name="Siniša Vuksan" userId="3af124f9-b8e7-46e3-9422-21ae1d17ac0b" providerId="ADAL" clId="{99365A99-1488-49E0-96C0-5C766922975C}" dt="2022-01-04T08:08:37.482" v="42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99365A99-1488-49E0-96C0-5C766922975C}" dt="2022-01-04T08:08:26.698" v="25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99365A99-1488-49E0-96C0-5C766922975C}" dt="2022-01-04T08:08:37.482" v="42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modSp mod">
        <pc:chgData name="Siniša Vuksan" userId="3af124f9-b8e7-46e3-9422-21ae1d17ac0b" providerId="ADAL" clId="{99365A99-1488-49E0-96C0-5C766922975C}" dt="2022-01-04T08:35:05.139" v="79" actId="14826"/>
        <pc:sldMkLst>
          <pc:docMk/>
          <pc:sldMk cId="2122178903" sldId="288"/>
        </pc:sldMkLst>
        <pc:spChg chg="mod">
          <ac:chgData name="Siniša Vuksan" userId="3af124f9-b8e7-46e3-9422-21ae1d17ac0b" providerId="ADAL" clId="{99365A99-1488-49E0-96C0-5C766922975C}" dt="2022-01-04T08:33:48.964" v="77" actId="20577"/>
          <ac:spMkLst>
            <pc:docMk/>
            <pc:sldMk cId="2122178903" sldId="288"/>
            <ac:spMk id="6" creationId="{FFE14C9D-F79A-42C0-87D5-7951E53F2573}"/>
          </ac:spMkLst>
        </pc:spChg>
        <pc:picChg chg="mod">
          <ac:chgData name="Siniša Vuksan" userId="3af124f9-b8e7-46e3-9422-21ae1d17ac0b" providerId="ADAL" clId="{99365A99-1488-49E0-96C0-5C766922975C}" dt="2022-01-04T08:34:42.510" v="78" actId="14826"/>
          <ac:picMkLst>
            <pc:docMk/>
            <pc:sldMk cId="2122178903" sldId="288"/>
            <ac:picMk id="4" creationId="{1B2619D9-4F98-4A11-8FFE-57C7EB1F529A}"/>
          </ac:picMkLst>
        </pc:picChg>
        <pc:picChg chg="mod">
          <ac:chgData name="Siniša Vuksan" userId="3af124f9-b8e7-46e3-9422-21ae1d17ac0b" providerId="ADAL" clId="{99365A99-1488-49E0-96C0-5C766922975C}" dt="2022-01-04T08:35:05.139" v="79" actId="14826"/>
          <ac:picMkLst>
            <pc:docMk/>
            <pc:sldMk cId="2122178903" sldId="288"/>
            <ac:picMk id="7" creationId="{40106C37-8279-4C0B-A4A6-4051FF501A0A}"/>
          </ac:picMkLst>
        </pc:picChg>
      </pc:sldChg>
      <pc:sldChg chg="modSp mod">
        <pc:chgData name="Siniša Vuksan" userId="3af124f9-b8e7-46e3-9422-21ae1d17ac0b" providerId="ADAL" clId="{99365A99-1488-49E0-96C0-5C766922975C}" dt="2022-01-04T08:38:21.561" v="579" actId="20577"/>
        <pc:sldMkLst>
          <pc:docMk/>
          <pc:sldMk cId="1167673325" sldId="300"/>
        </pc:sldMkLst>
        <pc:spChg chg="mod">
          <ac:chgData name="Siniša Vuksan" userId="3af124f9-b8e7-46e3-9422-21ae1d17ac0b" providerId="ADAL" clId="{99365A99-1488-49E0-96C0-5C766922975C}" dt="2022-01-04T08:38:21.561" v="579" actId="20577"/>
          <ac:spMkLst>
            <pc:docMk/>
            <pc:sldMk cId="1167673325" sldId="300"/>
            <ac:spMk id="6" creationId="{FFE14C9D-F79A-42C0-87D5-7951E53F2573}"/>
          </ac:spMkLst>
        </pc:spChg>
        <pc:picChg chg="mod">
          <ac:chgData name="Siniša Vuksan" userId="3af124f9-b8e7-46e3-9422-21ae1d17ac0b" providerId="ADAL" clId="{99365A99-1488-49E0-96C0-5C766922975C}" dt="2022-01-04T08:35:26.169" v="84" actId="14100"/>
          <ac:picMkLst>
            <pc:docMk/>
            <pc:sldMk cId="1167673325" sldId="300"/>
            <ac:picMk id="5" creationId="{E24C9881-BB40-4A55-843E-41EADF141365}"/>
          </ac:picMkLst>
        </pc:picChg>
        <pc:picChg chg="mod">
          <ac:chgData name="Siniša Vuksan" userId="3af124f9-b8e7-46e3-9422-21ae1d17ac0b" providerId="ADAL" clId="{99365A99-1488-49E0-96C0-5C766922975C}" dt="2022-01-04T08:35:15.305" v="81" actId="14826"/>
          <ac:picMkLst>
            <pc:docMk/>
            <pc:sldMk cId="1167673325" sldId="300"/>
            <ac:picMk id="7" creationId="{40106C37-8279-4C0B-A4A6-4051FF501A0A}"/>
          </ac:picMkLst>
        </pc:picChg>
      </pc:sldChg>
      <pc:sldChg chg="addSp delSp modSp mod ord addAnim delAnim modAnim">
        <pc:chgData name="Siniša Vuksan" userId="3af124f9-b8e7-46e3-9422-21ae1d17ac0b" providerId="ADAL" clId="{99365A99-1488-49E0-96C0-5C766922975C}" dt="2022-01-04T08:46:11.814" v="744" actId="14100"/>
        <pc:sldMkLst>
          <pc:docMk/>
          <pc:sldMk cId="2762813729" sldId="526"/>
        </pc:sldMkLst>
        <pc:spChg chg="mod">
          <ac:chgData name="Siniša Vuksan" userId="3af124f9-b8e7-46e3-9422-21ae1d17ac0b" providerId="ADAL" clId="{99365A99-1488-49E0-96C0-5C766922975C}" dt="2022-01-04T08:42:37.599" v="680" actId="14100"/>
          <ac:spMkLst>
            <pc:docMk/>
            <pc:sldMk cId="2762813729" sldId="526"/>
            <ac:spMk id="6" creationId="{010AB125-9086-4261-98B4-FC5A0801347C}"/>
          </ac:spMkLst>
        </pc:spChg>
        <pc:spChg chg="mod">
          <ac:chgData name="Siniša Vuksan" userId="3af124f9-b8e7-46e3-9422-21ae1d17ac0b" providerId="ADAL" clId="{99365A99-1488-49E0-96C0-5C766922975C}" dt="2022-01-04T08:40:15.956" v="596" actId="20577"/>
          <ac:spMkLst>
            <pc:docMk/>
            <pc:sldMk cId="2762813729" sldId="526"/>
            <ac:spMk id="7" creationId="{0256D9EB-C20B-45FA-9F3D-124012366C9E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10" creationId="{2F5D493A-1D5A-47CD-91DA-CD5D179EF30C}"/>
          </ac:spMkLst>
        </pc:spChg>
        <pc:spChg chg="del">
          <ac:chgData name="Siniša Vuksan" userId="3af124f9-b8e7-46e3-9422-21ae1d17ac0b" providerId="ADAL" clId="{99365A99-1488-49E0-96C0-5C766922975C}" dt="2022-01-04T08:39:40.367" v="591" actId="478"/>
          <ac:spMkLst>
            <pc:docMk/>
            <pc:sldMk cId="2762813729" sldId="526"/>
            <ac:spMk id="11" creationId="{58069BE6-4B81-438D-900B-C21BB1B68360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12" creationId="{F10E96AA-A32F-4080-81DD-A8C57A503A0E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13" creationId="{A5CFC788-4D82-433F-B955-5C1182EAC5BB}"/>
          </ac:spMkLst>
        </pc:spChg>
        <pc:spChg chg="del">
          <ac:chgData name="Siniša Vuksan" userId="3af124f9-b8e7-46e3-9422-21ae1d17ac0b" providerId="ADAL" clId="{99365A99-1488-49E0-96C0-5C766922975C}" dt="2022-01-04T08:39:36.217" v="590" actId="478"/>
          <ac:spMkLst>
            <pc:docMk/>
            <pc:sldMk cId="2762813729" sldId="526"/>
            <ac:spMk id="15" creationId="{985B1F0F-3EF9-495F-9ADA-5F365127805F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16" creationId="{3642C0A8-F601-4A89-93C6-E21818B5D63B}"/>
          </ac:spMkLst>
        </pc:spChg>
        <pc:spChg chg="del mod">
          <ac:chgData name="Siniša Vuksan" userId="3af124f9-b8e7-46e3-9422-21ae1d17ac0b" providerId="ADAL" clId="{99365A99-1488-49E0-96C0-5C766922975C}" dt="2022-01-04T08:39:40.367" v="591" actId="478"/>
          <ac:spMkLst>
            <pc:docMk/>
            <pc:sldMk cId="2762813729" sldId="526"/>
            <ac:spMk id="17" creationId="{0F416F05-1F18-47A3-955A-F35776533FD9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18" creationId="{A5AD6C4F-2311-4B1F-BBCE-A475AD020040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19" creationId="{EBFB9998-0B26-4032-8C5A-7C0026E9F338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20" creationId="{8E7E5947-9070-4DB2-899B-49D1DBE92549}"/>
          </ac:spMkLst>
        </pc:spChg>
        <pc:spChg chg="del">
          <ac:chgData name="Siniša Vuksan" userId="3af124f9-b8e7-46e3-9422-21ae1d17ac0b" providerId="ADAL" clId="{99365A99-1488-49E0-96C0-5C766922975C}" dt="2022-01-04T08:40:21.014" v="597" actId="478"/>
          <ac:spMkLst>
            <pc:docMk/>
            <pc:sldMk cId="2762813729" sldId="526"/>
            <ac:spMk id="21" creationId="{4BD84E1C-7B49-4075-8869-2230B5618DD2}"/>
          </ac:spMkLst>
        </pc:spChg>
        <pc:spChg chg="add mod">
          <ac:chgData name="Siniša Vuksan" userId="3af124f9-b8e7-46e3-9422-21ae1d17ac0b" providerId="ADAL" clId="{99365A99-1488-49E0-96C0-5C766922975C}" dt="2022-01-04T08:43:16.716" v="719" actId="20577"/>
          <ac:spMkLst>
            <pc:docMk/>
            <pc:sldMk cId="2762813729" sldId="526"/>
            <ac:spMk id="22" creationId="{3366DD22-1660-4B96-982C-4C327326E0FC}"/>
          </ac:spMkLst>
        </pc:spChg>
        <pc:picChg chg="add del mod">
          <ac:chgData name="Siniša Vuksan" userId="3af124f9-b8e7-46e3-9422-21ae1d17ac0b" providerId="ADAL" clId="{99365A99-1488-49E0-96C0-5C766922975C}" dt="2022-01-04T08:42:27.189" v="676" actId="1076"/>
          <ac:picMkLst>
            <pc:docMk/>
            <pc:sldMk cId="2762813729" sldId="526"/>
            <ac:picMk id="2" creationId="{79AB126F-5218-4223-8FB3-6BD5D18FF2B3}"/>
          </ac:picMkLst>
        </pc:picChg>
        <pc:picChg chg="mod">
          <ac:chgData name="Siniša Vuksan" userId="3af124f9-b8e7-46e3-9422-21ae1d17ac0b" providerId="ADAL" clId="{99365A99-1488-49E0-96C0-5C766922975C}" dt="2022-01-04T08:46:11.814" v="744" actId="14100"/>
          <ac:picMkLst>
            <pc:docMk/>
            <pc:sldMk cId="2762813729" sldId="526"/>
            <ac:picMk id="4" creationId="{1B2619D9-4F98-4A11-8FFE-57C7EB1F529A}"/>
          </ac:picMkLst>
        </pc:picChg>
      </pc:sldChg>
      <pc:sldChg chg="addSp delSp modSp add del mod delAnim modAnim">
        <pc:chgData name="Siniša Vuksan" userId="3af124f9-b8e7-46e3-9422-21ae1d17ac0b" providerId="ADAL" clId="{99365A99-1488-49E0-96C0-5C766922975C}" dt="2022-01-04T10:57:32.593" v="3875" actId="20577"/>
        <pc:sldMkLst>
          <pc:docMk/>
          <pc:sldMk cId="1406669383" sldId="529"/>
        </pc:sldMkLst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5" creationId="{7497090C-607C-48BF-B380-4BE7F2BC7716}"/>
          </ac:spMkLst>
        </pc:spChg>
        <pc:spChg chg="mod">
          <ac:chgData name="Siniša Vuksan" userId="3af124f9-b8e7-46e3-9422-21ae1d17ac0b" providerId="ADAL" clId="{99365A99-1488-49E0-96C0-5C766922975C}" dt="2022-01-04T10:56:52.299" v="3772" actId="14100"/>
          <ac:spMkLst>
            <pc:docMk/>
            <pc:sldMk cId="1406669383" sldId="529"/>
            <ac:spMk id="6" creationId="{010AB125-9086-4261-98B4-FC5A0801347C}"/>
          </ac:spMkLst>
        </pc:spChg>
        <pc:spChg chg="mod">
          <ac:chgData name="Siniša Vuksan" userId="3af124f9-b8e7-46e3-9422-21ae1d17ac0b" providerId="ADAL" clId="{99365A99-1488-49E0-96C0-5C766922975C}" dt="2022-01-04T10:49:09.522" v="3588" actId="20577"/>
          <ac:spMkLst>
            <pc:docMk/>
            <pc:sldMk cId="1406669383" sldId="529"/>
            <ac:spMk id="7" creationId="{BD27CF50-1D5A-4213-9C4D-0ED4E94F5CE1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18" creationId="{0415A54F-D589-40D2-89CC-F09D60C1C343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19" creationId="{3CC51EA6-969F-4287-8C0C-D3A45AF9F5BE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20" creationId="{C4BF41A1-4673-42EE-9677-8FB0D1BB7A5F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21" creationId="{B58EF9CE-B429-45F7-90D4-585F6A4C2921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22" creationId="{816F7479-00B2-48AD-9FD5-EF92F5C5F512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23" creationId="{54AC9121-14BC-47C8-AF02-2805AB7BD207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24" creationId="{E5914700-BB8E-4FB8-A65A-E1CDFC2B205D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25" creationId="{DF08E771-2EE6-4364-A99F-0D83DC3BEA21}"/>
          </ac:spMkLst>
        </pc:spChg>
        <pc:spChg chg="del">
          <ac:chgData name="Siniša Vuksan" userId="3af124f9-b8e7-46e3-9422-21ae1d17ac0b" providerId="ADAL" clId="{99365A99-1488-49E0-96C0-5C766922975C}" dt="2022-01-04T10:49:14.010" v="3590" actId="478"/>
          <ac:spMkLst>
            <pc:docMk/>
            <pc:sldMk cId="1406669383" sldId="529"/>
            <ac:spMk id="26" creationId="{A0F4696A-9A8F-4B0C-9A12-252F98A2E2BA}"/>
          </ac:spMkLst>
        </pc:spChg>
        <pc:spChg chg="add mod">
          <ac:chgData name="Siniša Vuksan" userId="3af124f9-b8e7-46e3-9422-21ae1d17ac0b" providerId="ADAL" clId="{99365A99-1488-49E0-96C0-5C766922975C}" dt="2022-01-04T10:57:32.593" v="3875" actId="20577"/>
          <ac:spMkLst>
            <pc:docMk/>
            <pc:sldMk cId="1406669383" sldId="529"/>
            <ac:spMk id="27" creationId="{E2EB677E-035D-4BAA-ACF0-E65915F82256}"/>
          </ac:spMkLst>
        </pc:spChg>
        <pc:picChg chg="mod ord">
          <ac:chgData name="Siniša Vuksan" userId="3af124f9-b8e7-46e3-9422-21ae1d17ac0b" providerId="ADAL" clId="{99365A99-1488-49E0-96C0-5C766922975C}" dt="2022-01-04T10:54:37.751" v="3712" actId="1038"/>
          <ac:picMkLst>
            <pc:docMk/>
            <pc:sldMk cId="1406669383" sldId="529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10:49:39.466" v="3599" actId="14826"/>
          <ac:picMkLst>
            <pc:docMk/>
            <pc:sldMk cId="1406669383" sldId="529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99365A99-1488-49E0-96C0-5C766922975C}" dt="2022-01-04T10:56:33.330" v="3768" actId="1076"/>
          <ac:picMkLst>
            <pc:docMk/>
            <pc:sldMk cId="1406669383" sldId="529"/>
            <ac:picMk id="8" creationId="{A96DF397-E439-42B6-B3CA-2C13FB17E007}"/>
          </ac:picMkLst>
        </pc:picChg>
      </pc:sldChg>
      <pc:sldChg chg="addSp delSp modSp mod ord delAnim modAnim">
        <pc:chgData name="Siniša Vuksan" userId="3af124f9-b8e7-46e3-9422-21ae1d17ac0b" providerId="ADAL" clId="{99365A99-1488-49E0-96C0-5C766922975C}" dt="2022-01-04T11:08:29.712" v="4261" actId="20577"/>
        <pc:sldMkLst>
          <pc:docMk/>
          <pc:sldMk cId="3697847466" sldId="531"/>
        </pc:sldMkLst>
        <pc:spChg chg="mod">
          <ac:chgData name="Siniša Vuksan" userId="3af124f9-b8e7-46e3-9422-21ae1d17ac0b" providerId="ADAL" clId="{99365A99-1488-49E0-96C0-5C766922975C}" dt="2022-01-04T10:53:09.976" v="3659" actId="20577"/>
          <ac:spMkLst>
            <pc:docMk/>
            <pc:sldMk cId="3697847466" sldId="531"/>
            <ac:spMk id="6" creationId="{010AB125-9086-4261-98B4-FC5A0801347C}"/>
          </ac:spMkLst>
        </pc:spChg>
        <pc:spChg chg="mod">
          <ac:chgData name="Siniša Vuksan" userId="3af124f9-b8e7-46e3-9422-21ae1d17ac0b" providerId="ADAL" clId="{99365A99-1488-49E0-96C0-5C766922975C}" dt="2022-01-04T10:47:31.157" v="3575" actId="20577"/>
          <ac:spMkLst>
            <pc:docMk/>
            <pc:sldMk cId="3697847466" sldId="531"/>
            <ac:spMk id="7" creationId="{0256D9EB-C20B-45FA-9F3D-124012366C9E}"/>
          </ac:spMkLst>
        </pc:spChg>
        <pc:spChg chg="del">
          <ac:chgData name="Siniša Vuksan" userId="3af124f9-b8e7-46e3-9422-21ae1d17ac0b" providerId="ADAL" clId="{99365A99-1488-49E0-96C0-5C766922975C}" dt="2022-01-04T10:47:06.037" v="3571" actId="478"/>
          <ac:spMkLst>
            <pc:docMk/>
            <pc:sldMk cId="3697847466" sldId="531"/>
            <ac:spMk id="9" creationId="{8F06FBBD-94EE-44A7-B2B6-47CA03C17815}"/>
          </ac:spMkLst>
        </pc:spChg>
        <pc:spChg chg="add mod">
          <ac:chgData name="Siniša Vuksan" userId="3af124f9-b8e7-46e3-9422-21ae1d17ac0b" providerId="ADAL" clId="{99365A99-1488-49E0-96C0-5C766922975C}" dt="2022-01-04T10:58:59.889" v="3879" actId="1076"/>
          <ac:spMkLst>
            <pc:docMk/>
            <pc:sldMk cId="3697847466" sldId="531"/>
            <ac:spMk id="13" creationId="{6EDF74B3-ADA3-4BBC-A2FB-B13FB8E21A55}"/>
          </ac:spMkLst>
        </pc:spChg>
        <pc:spChg chg="add mod">
          <ac:chgData name="Siniša Vuksan" userId="3af124f9-b8e7-46e3-9422-21ae1d17ac0b" providerId="ADAL" clId="{99365A99-1488-49E0-96C0-5C766922975C}" dt="2022-01-04T10:59:11.112" v="3887" actId="1036"/>
          <ac:spMkLst>
            <pc:docMk/>
            <pc:sldMk cId="3697847466" sldId="531"/>
            <ac:spMk id="14" creationId="{D9B31CD7-6ACD-44AC-AA7E-8199B6742262}"/>
          </ac:spMkLst>
        </pc:spChg>
        <pc:spChg chg="add mod">
          <ac:chgData name="Siniša Vuksan" userId="3af124f9-b8e7-46e3-9422-21ae1d17ac0b" providerId="ADAL" clId="{99365A99-1488-49E0-96C0-5C766922975C}" dt="2022-01-04T10:59:20.264" v="3894" actId="1035"/>
          <ac:spMkLst>
            <pc:docMk/>
            <pc:sldMk cId="3697847466" sldId="531"/>
            <ac:spMk id="15" creationId="{C1A7ADFA-4404-4D69-A159-A90B371D734C}"/>
          </ac:spMkLst>
        </pc:spChg>
        <pc:spChg chg="add mod">
          <ac:chgData name="Siniša Vuksan" userId="3af124f9-b8e7-46e3-9422-21ae1d17ac0b" providerId="ADAL" clId="{99365A99-1488-49E0-96C0-5C766922975C}" dt="2022-01-04T10:59:35.427" v="3899" actId="1035"/>
          <ac:spMkLst>
            <pc:docMk/>
            <pc:sldMk cId="3697847466" sldId="531"/>
            <ac:spMk id="16" creationId="{35DA8EA8-C5F8-40E1-A012-B01BB606ABD8}"/>
          </ac:spMkLst>
        </pc:spChg>
        <pc:spChg chg="add mod">
          <ac:chgData name="Siniša Vuksan" userId="3af124f9-b8e7-46e3-9422-21ae1d17ac0b" providerId="ADAL" clId="{99365A99-1488-49E0-96C0-5C766922975C}" dt="2022-01-04T10:59:43.148" v="3902" actId="1076"/>
          <ac:spMkLst>
            <pc:docMk/>
            <pc:sldMk cId="3697847466" sldId="531"/>
            <ac:spMk id="17" creationId="{76C70A27-4AFD-45C1-88BC-A6665D356969}"/>
          </ac:spMkLst>
        </pc:spChg>
        <pc:spChg chg="add mod">
          <ac:chgData name="Siniša Vuksan" userId="3af124f9-b8e7-46e3-9422-21ae1d17ac0b" providerId="ADAL" clId="{99365A99-1488-49E0-96C0-5C766922975C}" dt="2022-01-04T11:08:29.712" v="4261" actId="20577"/>
          <ac:spMkLst>
            <pc:docMk/>
            <pc:sldMk cId="3697847466" sldId="531"/>
            <ac:spMk id="18" creationId="{6453641E-5E45-4F73-B530-EBBB9163AC58}"/>
          </ac:spMkLst>
        </pc:spChg>
        <pc:spChg chg="add mod">
          <ac:chgData name="Siniša Vuksan" userId="3af124f9-b8e7-46e3-9422-21ae1d17ac0b" providerId="ADAL" clId="{99365A99-1488-49E0-96C0-5C766922975C}" dt="2022-01-04T11:00:06.407" v="3912" actId="1076"/>
          <ac:spMkLst>
            <pc:docMk/>
            <pc:sldMk cId="3697847466" sldId="531"/>
            <ac:spMk id="19" creationId="{16C430CC-BD2A-4559-BB1C-51E17E40E192}"/>
          </ac:spMkLst>
        </pc:spChg>
        <pc:spChg chg="add mod">
          <ac:chgData name="Siniša Vuksan" userId="3af124f9-b8e7-46e3-9422-21ae1d17ac0b" providerId="ADAL" clId="{99365A99-1488-49E0-96C0-5C766922975C}" dt="2022-01-04T11:00:15.446" v="3920" actId="1035"/>
          <ac:spMkLst>
            <pc:docMk/>
            <pc:sldMk cId="3697847466" sldId="531"/>
            <ac:spMk id="20" creationId="{32D623AD-7DF4-4AB8-A3B2-35D406F2E9D3}"/>
          </ac:spMkLst>
        </pc:spChg>
        <pc:spChg chg="add mod">
          <ac:chgData name="Siniša Vuksan" userId="3af124f9-b8e7-46e3-9422-21ae1d17ac0b" providerId="ADAL" clId="{99365A99-1488-49E0-96C0-5C766922975C}" dt="2022-01-04T11:00:58.014" v="3941" actId="1035"/>
          <ac:spMkLst>
            <pc:docMk/>
            <pc:sldMk cId="3697847466" sldId="531"/>
            <ac:spMk id="21" creationId="{26484515-7996-4C7E-8553-F6BCCE66E60D}"/>
          </ac:spMkLst>
        </pc:spChg>
        <pc:spChg chg="add mod">
          <ac:chgData name="Siniša Vuksan" userId="3af124f9-b8e7-46e3-9422-21ae1d17ac0b" providerId="ADAL" clId="{99365A99-1488-49E0-96C0-5C766922975C}" dt="2022-01-04T11:01:40.509" v="3984" actId="1076"/>
          <ac:spMkLst>
            <pc:docMk/>
            <pc:sldMk cId="3697847466" sldId="531"/>
            <ac:spMk id="22" creationId="{C3B8ECB3-F906-422C-B782-0E9AACFC1A2F}"/>
          </ac:spMkLst>
        </pc:spChg>
        <pc:spChg chg="add mod">
          <ac:chgData name="Siniša Vuksan" userId="3af124f9-b8e7-46e3-9422-21ae1d17ac0b" providerId="ADAL" clId="{99365A99-1488-49E0-96C0-5C766922975C}" dt="2022-01-04T11:01:59.806" v="4014" actId="1035"/>
          <ac:spMkLst>
            <pc:docMk/>
            <pc:sldMk cId="3697847466" sldId="531"/>
            <ac:spMk id="23" creationId="{3F18CF57-68D0-422F-9BF8-39B3A7412ED7}"/>
          </ac:spMkLst>
        </pc:spChg>
        <pc:spChg chg="add mod">
          <ac:chgData name="Siniša Vuksan" userId="3af124f9-b8e7-46e3-9422-21ae1d17ac0b" providerId="ADAL" clId="{99365A99-1488-49E0-96C0-5C766922975C}" dt="2022-01-04T11:02:17.762" v="4033" actId="1035"/>
          <ac:spMkLst>
            <pc:docMk/>
            <pc:sldMk cId="3697847466" sldId="531"/>
            <ac:spMk id="24" creationId="{09F2BE5B-FF16-4D95-83B0-AD4E18E56491}"/>
          </ac:spMkLst>
        </pc:spChg>
        <pc:spChg chg="add mod">
          <ac:chgData name="Siniša Vuksan" userId="3af124f9-b8e7-46e3-9422-21ae1d17ac0b" providerId="ADAL" clId="{99365A99-1488-49E0-96C0-5C766922975C}" dt="2022-01-04T11:02:35.203" v="4055" actId="1036"/>
          <ac:spMkLst>
            <pc:docMk/>
            <pc:sldMk cId="3697847466" sldId="531"/>
            <ac:spMk id="25" creationId="{09463B8C-4A00-4CE9-82C0-7F9ABBD0FE0D}"/>
          </ac:spMkLst>
        </pc:spChg>
        <pc:spChg chg="add mod">
          <ac:chgData name="Siniša Vuksan" userId="3af124f9-b8e7-46e3-9422-21ae1d17ac0b" providerId="ADAL" clId="{99365A99-1488-49E0-96C0-5C766922975C}" dt="2022-01-04T11:02:53.721" v="4077" actId="1035"/>
          <ac:spMkLst>
            <pc:docMk/>
            <pc:sldMk cId="3697847466" sldId="531"/>
            <ac:spMk id="26" creationId="{51D868FD-6781-40B9-9F5F-6C2C2A07C3B0}"/>
          </ac:spMkLst>
        </pc:spChg>
        <pc:spChg chg="add mod">
          <ac:chgData name="Siniša Vuksan" userId="3af124f9-b8e7-46e3-9422-21ae1d17ac0b" providerId="ADAL" clId="{99365A99-1488-49E0-96C0-5C766922975C}" dt="2022-01-04T11:03:22.984" v="4095" actId="20577"/>
          <ac:spMkLst>
            <pc:docMk/>
            <pc:sldMk cId="3697847466" sldId="531"/>
            <ac:spMk id="27" creationId="{56A78301-DD9C-4296-833B-E01C1AF68502}"/>
          </ac:spMkLst>
        </pc:spChg>
        <pc:spChg chg="add mod">
          <ac:chgData name="Siniša Vuksan" userId="3af124f9-b8e7-46e3-9422-21ae1d17ac0b" providerId="ADAL" clId="{99365A99-1488-49E0-96C0-5C766922975C}" dt="2022-01-04T11:03:45.843" v="4128" actId="1036"/>
          <ac:spMkLst>
            <pc:docMk/>
            <pc:sldMk cId="3697847466" sldId="531"/>
            <ac:spMk id="28" creationId="{6BB9A2AA-8751-47AB-9394-6B813C9D82D4}"/>
          </ac:spMkLst>
        </pc:spChg>
        <pc:picChg chg="mod">
          <ac:chgData name="Siniša Vuksan" userId="3af124f9-b8e7-46e3-9422-21ae1d17ac0b" providerId="ADAL" clId="{99365A99-1488-49E0-96C0-5C766922975C}" dt="2022-01-04T10:50:48.284" v="3604" actId="1076"/>
          <ac:picMkLst>
            <pc:docMk/>
            <pc:sldMk cId="3697847466" sldId="531"/>
            <ac:picMk id="2" creationId="{79AB126F-5218-4223-8FB3-6BD5D18FF2B3}"/>
          </ac:picMkLst>
        </pc:picChg>
        <pc:picChg chg="del mod">
          <ac:chgData name="Siniša Vuksan" userId="3af124f9-b8e7-46e3-9422-21ae1d17ac0b" providerId="ADAL" clId="{99365A99-1488-49E0-96C0-5C766922975C}" dt="2022-01-04T10:47:04.171" v="3570" actId="478"/>
          <ac:picMkLst>
            <pc:docMk/>
            <pc:sldMk cId="3697847466" sldId="531"/>
            <ac:picMk id="3" creationId="{B0DF5729-9840-4F87-9AA1-F623E125EF44}"/>
          </ac:picMkLst>
        </pc:picChg>
        <pc:picChg chg="mod">
          <ac:chgData name="Siniša Vuksan" userId="3af124f9-b8e7-46e3-9422-21ae1d17ac0b" providerId="ADAL" clId="{99365A99-1488-49E0-96C0-5C766922975C}" dt="2022-01-04T10:47:55.343" v="3577" actId="14826"/>
          <ac:picMkLst>
            <pc:docMk/>
            <pc:sldMk cId="3697847466" sldId="531"/>
            <ac:picMk id="4" creationId="{1B2619D9-4F98-4A11-8FFE-57C7EB1F529A}"/>
          </ac:picMkLst>
        </pc:picChg>
        <pc:picChg chg="del">
          <ac:chgData name="Siniša Vuksan" userId="3af124f9-b8e7-46e3-9422-21ae1d17ac0b" providerId="ADAL" clId="{99365A99-1488-49E0-96C0-5C766922975C}" dt="2022-01-04T10:47:20.039" v="3572" actId="478"/>
          <ac:picMkLst>
            <pc:docMk/>
            <pc:sldMk cId="3697847466" sldId="531"/>
            <ac:picMk id="10" creationId="{CC280582-00B2-4D81-9287-DEAF59574F5F}"/>
          </ac:picMkLst>
        </pc:picChg>
        <pc:picChg chg="del">
          <ac:chgData name="Siniša Vuksan" userId="3af124f9-b8e7-46e3-9422-21ae1d17ac0b" providerId="ADAL" clId="{99365A99-1488-49E0-96C0-5C766922975C}" dt="2022-01-04T10:47:20.039" v="3572" actId="478"/>
          <ac:picMkLst>
            <pc:docMk/>
            <pc:sldMk cId="3697847466" sldId="531"/>
            <ac:picMk id="11" creationId="{E8F14D81-5F26-434E-AEB9-97FD6A7B092A}"/>
          </ac:picMkLst>
        </pc:picChg>
        <pc:picChg chg="del">
          <ac:chgData name="Siniša Vuksan" userId="3af124f9-b8e7-46e3-9422-21ae1d17ac0b" providerId="ADAL" clId="{99365A99-1488-49E0-96C0-5C766922975C}" dt="2022-01-04T10:47:20.039" v="3572" actId="478"/>
          <ac:picMkLst>
            <pc:docMk/>
            <pc:sldMk cId="3697847466" sldId="531"/>
            <ac:picMk id="12" creationId="{60EB87F7-20DB-40EC-AD22-1D7661167C5A}"/>
          </ac:picMkLst>
        </pc:picChg>
      </pc:sldChg>
      <pc:sldChg chg="addSp delSp modSp mod ord delAnim modAnim">
        <pc:chgData name="Siniša Vuksan" userId="3af124f9-b8e7-46e3-9422-21ae1d17ac0b" providerId="ADAL" clId="{99365A99-1488-49E0-96C0-5C766922975C}" dt="2022-01-04T11:06:48.967" v="4260" actId="1035"/>
        <pc:sldMkLst>
          <pc:docMk/>
          <pc:sldMk cId="1111417439" sldId="532"/>
        </pc:sldMkLst>
        <pc:spChg chg="mod">
          <ac:chgData name="Siniša Vuksan" userId="3af124f9-b8e7-46e3-9422-21ae1d17ac0b" providerId="ADAL" clId="{99365A99-1488-49E0-96C0-5C766922975C}" dt="2022-01-04T11:04:26.019" v="4145" actId="20577"/>
          <ac:spMkLst>
            <pc:docMk/>
            <pc:sldMk cId="1111417439" sldId="532"/>
            <ac:spMk id="5" creationId="{5F3E3B94-F000-48ED-8245-DA680A4B6E98}"/>
          </ac:spMkLst>
        </pc:spChg>
        <pc:spChg chg="mod">
          <ac:chgData name="Siniša Vuksan" userId="3af124f9-b8e7-46e3-9422-21ae1d17ac0b" providerId="ADAL" clId="{99365A99-1488-49E0-96C0-5C766922975C}" dt="2022-01-04T10:52:20.578" v="3640" actId="20577"/>
          <ac:spMkLst>
            <pc:docMk/>
            <pc:sldMk cId="1111417439" sldId="532"/>
            <ac:spMk id="6" creationId="{010AB125-9086-4261-98B4-FC5A0801347C}"/>
          </ac:spMkLst>
        </pc:spChg>
        <pc:spChg chg="del">
          <ac:chgData name="Siniša Vuksan" userId="3af124f9-b8e7-46e3-9422-21ae1d17ac0b" providerId="ADAL" clId="{99365A99-1488-49E0-96C0-5C766922975C}" dt="2022-01-04T10:51:14.796" v="3608" actId="478"/>
          <ac:spMkLst>
            <pc:docMk/>
            <pc:sldMk cId="1111417439" sldId="532"/>
            <ac:spMk id="7" creationId="{1363F52B-5633-4CAD-9891-9AFFB573C4D9}"/>
          </ac:spMkLst>
        </pc:spChg>
        <pc:spChg chg="del">
          <ac:chgData name="Siniša Vuksan" userId="3af124f9-b8e7-46e3-9422-21ae1d17ac0b" providerId="ADAL" clId="{99365A99-1488-49E0-96C0-5C766922975C}" dt="2022-01-04T10:51:14.796" v="3608" actId="478"/>
          <ac:spMkLst>
            <pc:docMk/>
            <pc:sldMk cId="1111417439" sldId="532"/>
            <ac:spMk id="8" creationId="{1613D52F-3883-4D41-A062-2C353B3FA5B1}"/>
          </ac:spMkLst>
        </pc:spChg>
        <pc:spChg chg="del">
          <ac:chgData name="Siniša Vuksan" userId="3af124f9-b8e7-46e3-9422-21ae1d17ac0b" providerId="ADAL" clId="{99365A99-1488-49E0-96C0-5C766922975C}" dt="2022-01-04T10:51:14.796" v="3608" actId="478"/>
          <ac:spMkLst>
            <pc:docMk/>
            <pc:sldMk cId="1111417439" sldId="532"/>
            <ac:spMk id="9" creationId="{9A9A89A1-F218-499B-9371-6274E616286B}"/>
          </ac:spMkLst>
        </pc:spChg>
        <pc:spChg chg="del">
          <ac:chgData name="Siniša Vuksan" userId="3af124f9-b8e7-46e3-9422-21ae1d17ac0b" providerId="ADAL" clId="{99365A99-1488-49E0-96C0-5C766922975C}" dt="2022-01-04T10:51:14.796" v="3608" actId="478"/>
          <ac:spMkLst>
            <pc:docMk/>
            <pc:sldMk cId="1111417439" sldId="532"/>
            <ac:spMk id="10" creationId="{081F2338-2B67-4DFD-A072-2AAA42899237}"/>
          </ac:spMkLst>
        </pc:spChg>
        <pc:spChg chg="add mod">
          <ac:chgData name="Siniša Vuksan" userId="3af124f9-b8e7-46e3-9422-21ae1d17ac0b" providerId="ADAL" clId="{99365A99-1488-49E0-96C0-5C766922975C}" dt="2022-01-04T11:05:08.953" v="4164" actId="20577"/>
          <ac:spMkLst>
            <pc:docMk/>
            <pc:sldMk cId="1111417439" sldId="532"/>
            <ac:spMk id="11" creationId="{D1145F7B-E2FD-42D9-95F1-F30EAB3CADF0}"/>
          </ac:spMkLst>
        </pc:spChg>
        <pc:spChg chg="add mod">
          <ac:chgData name="Siniša Vuksan" userId="3af124f9-b8e7-46e3-9422-21ae1d17ac0b" providerId="ADAL" clId="{99365A99-1488-49E0-96C0-5C766922975C}" dt="2022-01-04T11:05:18.024" v="4174" actId="1035"/>
          <ac:spMkLst>
            <pc:docMk/>
            <pc:sldMk cId="1111417439" sldId="532"/>
            <ac:spMk id="12" creationId="{D89DD185-2DA3-440E-A89B-7119390951C9}"/>
          </ac:spMkLst>
        </pc:spChg>
        <pc:spChg chg="add mod">
          <ac:chgData name="Siniša Vuksan" userId="3af124f9-b8e7-46e3-9422-21ae1d17ac0b" providerId="ADAL" clId="{99365A99-1488-49E0-96C0-5C766922975C}" dt="2022-01-04T11:05:28.751" v="4179" actId="20577"/>
          <ac:spMkLst>
            <pc:docMk/>
            <pc:sldMk cId="1111417439" sldId="532"/>
            <ac:spMk id="13" creationId="{0F2AC193-B364-4983-BBB7-0756C93F46FE}"/>
          </ac:spMkLst>
        </pc:spChg>
        <pc:spChg chg="add mod">
          <ac:chgData name="Siniša Vuksan" userId="3af124f9-b8e7-46e3-9422-21ae1d17ac0b" providerId="ADAL" clId="{99365A99-1488-49E0-96C0-5C766922975C}" dt="2022-01-04T11:05:43.470" v="4201" actId="1038"/>
          <ac:spMkLst>
            <pc:docMk/>
            <pc:sldMk cId="1111417439" sldId="532"/>
            <ac:spMk id="14" creationId="{0E4E533C-5841-4B64-8925-0EAEC0D807CF}"/>
          </ac:spMkLst>
        </pc:spChg>
        <pc:spChg chg="add mod">
          <ac:chgData name="Siniša Vuksan" userId="3af124f9-b8e7-46e3-9422-21ae1d17ac0b" providerId="ADAL" clId="{99365A99-1488-49E0-96C0-5C766922975C}" dt="2022-01-04T11:05:55.011" v="4209" actId="1076"/>
          <ac:spMkLst>
            <pc:docMk/>
            <pc:sldMk cId="1111417439" sldId="532"/>
            <ac:spMk id="15" creationId="{03728A50-5098-44D7-9251-4B3F06438854}"/>
          </ac:spMkLst>
        </pc:spChg>
        <pc:spChg chg="add mod">
          <ac:chgData name="Siniša Vuksan" userId="3af124f9-b8e7-46e3-9422-21ae1d17ac0b" providerId="ADAL" clId="{99365A99-1488-49E0-96C0-5C766922975C}" dt="2022-01-04T11:06:04.227" v="4219" actId="1076"/>
          <ac:spMkLst>
            <pc:docMk/>
            <pc:sldMk cId="1111417439" sldId="532"/>
            <ac:spMk id="16" creationId="{38F7ABBB-954D-45C4-805B-581098DC85F8}"/>
          </ac:spMkLst>
        </pc:spChg>
        <pc:spChg chg="add mod">
          <ac:chgData name="Siniša Vuksan" userId="3af124f9-b8e7-46e3-9422-21ae1d17ac0b" providerId="ADAL" clId="{99365A99-1488-49E0-96C0-5C766922975C}" dt="2022-01-04T11:06:16.240" v="4228" actId="1035"/>
          <ac:spMkLst>
            <pc:docMk/>
            <pc:sldMk cId="1111417439" sldId="532"/>
            <ac:spMk id="17" creationId="{0E0C5EB8-1600-4925-9EA7-73E23F75F309}"/>
          </ac:spMkLst>
        </pc:spChg>
        <pc:spChg chg="add mod">
          <ac:chgData name="Siniša Vuksan" userId="3af124f9-b8e7-46e3-9422-21ae1d17ac0b" providerId="ADAL" clId="{99365A99-1488-49E0-96C0-5C766922975C}" dt="2022-01-04T11:06:24.770" v="4235" actId="1076"/>
          <ac:spMkLst>
            <pc:docMk/>
            <pc:sldMk cId="1111417439" sldId="532"/>
            <ac:spMk id="18" creationId="{B77E0120-6893-4F6C-9CE5-DBA6A45592DB}"/>
          </ac:spMkLst>
        </pc:spChg>
        <pc:spChg chg="add mod">
          <ac:chgData name="Siniša Vuksan" userId="3af124f9-b8e7-46e3-9422-21ae1d17ac0b" providerId="ADAL" clId="{99365A99-1488-49E0-96C0-5C766922975C}" dt="2022-01-04T11:06:40.552" v="4251" actId="1036"/>
          <ac:spMkLst>
            <pc:docMk/>
            <pc:sldMk cId="1111417439" sldId="532"/>
            <ac:spMk id="19" creationId="{C0CEADB2-456E-4D2B-A72D-F2172C736F57}"/>
          </ac:spMkLst>
        </pc:spChg>
        <pc:spChg chg="add mod">
          <ac:chgData name="Siniša Vuksan" userId="3af124f9-b8e7-46e3-9422-21ae1d17ac0b" providerId="ADAL" clId="{99365A99-1488-49E0-96C0-5C766922975C}" dt="2022-01-04T11:06:48.967" v="4260" actId="1035"/>
          <ac:spMkLst>
            <pc:docMk/>
            <pc:sldMk cId="1111417439" sldId="532"/>
            <ac:spMk id="20" creationId="{B2F15958-BBC6-4A37-B0C6-8884E1D6C178}"/>
          </ac:spMkLst>
        </pc:spChg>
        <pc:picChg chg="mod">
          <ac:chgData name="Siniša Vuksan" userId="3af124f9-b8e7-46e3-9422-21ae1d17ac0b" providerId="ADAL" clId="{99365A99-1488-49E0-96C0-5C766922975C}" dt="2022-01-04T10:52:04.607" v="3615" actId="1076"/>
          <ac:picMkLst>
            <pc:docMk/>
            <pc:sldMk cId="1111417439" sldId="532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10:48:02.323" v="3579" actId="1076"/>
          <ac:picMkLst>
            <pc:docMk/>
            <pc:sldMk cId="1111417439" sldId="532"/>
            <ac:picMk id="4" creationId="{1B2619D9-4F98-4A11-8FFE-57C7EB1F529A}"/>
          </ac:picMkLst>
        </pc:picChg>
      </pc:sldChg>
      <pc:sldChg chg="modSp add mod ord modAnim">
        <pc:chgData name="Siniša Vuksan" userId="3af124f9-b8e7-46e3-9422-21ae1d17ac0b" providerId="ADAL" clId="{99365A99-1488-49E0-96C0-5C766922975C}" dt="2022-01-04T09:31:49.497" v="2096"/>
        <pc:sldMkLst>
          <pc:docMk/>
          <pc:sldMk cId="823728239" sldId="538"/>
        </pc:sldMkLst>
        <pc:spChg chg="mod">
          <ac:chgData name="Siniša Vuksan" userId="3af124f9-b8e7-46e3-9422-21ae1d17ac0b" providerId="ADAL" clId="{99365A99-1488-49E0-96C0-5C766922975C}" dt="2022-01-04T08:51:03.434" v="924" actId="20577"/>
          <ac:spMkLst>
            <pc:docMk/>
            <pc:sldMk cId="823728239" sldId="538"/>
            <ac:spMk id="6" creationId="{010AB125-9086-4261-98B4-FC5A0801347C}"/>
          </ac:spMkLst>
        </pc:spChg>
        <pc:picChg chg="mod">
          <ac:chgData name="Siniša Vuksan" userId="3af124f9-b8e7-46e3-9422-21ae1d17ac0b" providerId="ADAL" clId="{99365A99-1488-49E0-96C0-5C766922975C}" dt="2022-01-04T08:51:14.003" v="927" actId="1076"/>
          <ac:picMkLst>
            <pc:docMk/>
            <pc:sldMk cId="823728239" sldId="538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08:46:07.571" v="743" actId="1036"/>
          <ac:picMkLst>
            <pc:docMk/>
            <pc:sldMk cId="823728239" sldId="538"/>
            <ac:picMk id="4" creationId="{1B2619D9-4F98-4A11-8FFE-57C7EB1F529A}"/>
          </ac:picMkLst>
        </pc:picChg>
      </pc:sldChg>
      <pc:sldChg chg="modSp add mod ord">
        <pc:chgData name="Siniša Vuksan" userId="3af124f9-b8e7-46e3-9422-21ae1d17ac0b" providerId="ADAL" clId="{99365A99-1488-49E0-96C0-5C766922975C}" dt="2022-01-04T08:59:43.552" v="1144"/>
        <pc:sldMkLst>
          <pc:docMk/>
          <pc:sldMk cId="3791957010" sldId="539"/>
        </pc:sldMkLst>
        <pc:spChg chg="mod">
          <ac:chgData name="Siniša Vuksan" userId="3af124f9-b8e7-46e3-9422-21ae1d17ac0b" providerId="ADAL" clId="{99365A99-1488-49E0-96C0-5C766922975C}" dt="2022-01-04T08:59:37.749" v="1142" actId="20577"/>
          <ac:spMkLst>
            <pc:docMk/>
            <pc:sldMk cId="3791957010" sldId="539"/>
            <ac:spMk id="6" creationId="{010AB125-9086-4261-98B4-FC5A0801347C}"/>
          </ac:spMkLst>
        </pc:spChg>
        <pc:picChg chg="mod">
          <ac:chgData name="Siniša Vuksan" userId="3af124f9-b8e7-46e3-9422-21ae1d17ac0b" providerId="ADAL" clId="{99365A99-1488-49E0-96C0-5C766922975C}" dt="2022-01-04T08:58:15.086" v="942" actId="1076"/>
          <ac:picMkLst>
            <pc:docMk/>
            <pc:sldMk cId="3791957010" sldId="539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08:57:36.204" v="940" actId="14100"/>
          <ac:picMkLst>
            <pc:docMk/>
            <pc:sldMk cId="3791957010" sldId="539"/>
            <ac:picMk id="4" creationId="{1B2619D9-4F98-4A11-8FFE-57C7EB1F529A}"/>
          </ac:picMkLst>
        </pc:picChg>
      </pc:sldChg>
      <pc:sldChg chg="addSp delSp modSp add mod ord delAnim modAnim">
        <pc:chgData name="Siniša Vuksan" userId="3af124f9-b8e7-46e3-9422-21ae1d17ac0b" providerId="ADAL" clId="{99365A99-1488-49E0-96C0-5C766922975C}" dt="2022-01-04T09:32:22.661" v="2103" actId="1036"/>
        <pc:sldMkLst>
          <pc:docMk/>
          <pc:sldMk cId="10576501" sldId="540"/>
        </pc:sldMkLst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5" creationId="{7497090C-607C-48BF-B380-4BE7F2BC7716}"/>
          </ac:spMkLst>
        </pc:spChg>
        <pc:spChg chg="mod">
          <ac:chgData name="Siniša Vuksan" userId="3af124f9-b8e7-46e3-9422-21ae1d17ac0b" providerId="ADAL" clId="{99365A99-1488-49E0-96C0-5C766922975C}" dt="2022-01-04T09:05:15.460" v="1353" actId="14100"/>
          <ac:spMkLst>
            <pc:docMk/>
            <pc:sldMk cId="10576501" sldId="540"/>
            <ac:spMk id="6" creationId="{010AB125-9086-4261-98B4-FC5A0801347C}"/>
          </ac:spMkLst>
        </pc:spChg>
        <pc:spChg chg="mod">
          <ac:chgData name="Siniša Vuksan" userId="3af124f9-b8e7-46e3-9422-21ae1d17ac0b" providerId="ADAL" clId="{99365A99-1488-49E0-96C0-5C766922975C}" dt="2022-01-04T09:01:46.750" v="1157" actId="14100"/>
          <ac:spMkLst>
            <pc:docMk/>
            <pc:sldMk cId="10576501" sldId="540"/>
            <ac:spMk id="7" creationId="{BD27CF50-1D5A-4213-9C4D-0ED4E94F5CE1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18" creationId="{0415A54F-D589-40D2-89CC-F09D60C1C343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19" creationId="{3CC51EA6-969F-4287-8C0C-D3A45AF9F5BE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20" creationId="{C4BF41A1-4673-42EE-9677-8FB0D1BB7A5F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21" creationId="{B58EF9CE-B429-45F7-90D4-585F6A4C2921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22" creationId="{816F7479-00B2-48AD-9FD5-EF92F5C5F512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23" creationId="{54AC9121-14BC-47C8-AF02-2805AB7BD207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24" creationId="{E5914700-BB8E-4FB8-A65A-E1CDFC2B205D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25" creationId="{DF08E771-2EE6-4364-A99F-0D83DC3BEA21}"/>
          </ac:spMkLst>
        </pc:spChg>
        <pc:spChg chg="del">
          <ac:chgData name="Siniša Vuksan" userId="3af124f9-b8e7-46e3-9422-21ae1d17ac0b" providerId="ADAL" clId="{99365A99-1488-49E0-96C0-5C766922975C}" dt="2022-01-04T09:04:48.893" v="1349" actId="478"/>
          <ac:spMkLst>
            <pc:docMk/>
            <pc:sldMk cId="10576501" sldId="540"/>
            <ac:spMk id="26" creationId="{A0F4696A-9A8F-4B0C-9A12-252F98A2E2BA}"/>
          </ac:spMkLst>
        </pc:spChg>
        <pc:picChg chg="mod ord">
          <ac:chgData name="Siniša Vuksan" userId="3af124f9-b8e7-46e3-9422-21ae1d17ac0b" providerId="ADAL" clId="{99365A99-1488-49E0-96C0-5C766922975C}" dt="2022-01-04T09:32:22.661" v="2103" actId="1036"/>
          <ac:picMkLst>
            <pc:docMk/>
            <pc:sldMk cId="10576501" sldId="540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09:01:42.738" v="1156" actId="14826"/>
          <ac:picMkLst>
            <pc:docMk/>
            <pc:sldMk cId="10576501" sldId="540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99365A99-1488-49E0-96C0-5C766922975C}" dt="2022-01-04T09:05:41.922" v="1355" actId="14100"/>
          <ac:picMkLst>
            <pc:docMk/>
            <pc:sldMk cId="10576501" sldId="540"/>
            <ac:picMk id="16" creationId="{6FFE24D0-388A-4689-99F2-3E56360F9FD6}"/>
          </ac:picMkLst>
        </pc:picChg>
      </pc:sldChg>
      <pc:sldChg chg="delSp modSp add mod ord delAnim modAnim">
        <pc:chgData name="Siniša Vuksan" userId="3af124f9-b8e7-46e3-9422-21ae1d17ac0b" providerId="ADAL" clId="{99365A99-1488-49E0-96C0-5C766922975C}" dt="2022-01-04T09:32:18.376" v="2100" actId="20577"/>
        <pc:sldMkLst>
          <pc:docMk/>
          <pc:sldMk cId="1624487775" sldId="541"/>
        </pc:sldMkLst>
        <pc:spChg chg="mod">
          <ac:chgData name="Siniša Vuksan" userId="3af124f9-b8e7-46e3-9422-21ae1d17ac0b" providerId="ADAL" clId="{99365A99-1488-49E0-96C0-5C766922975C}" dt="2022-01-04T09:32:18.376" v="2100" actId="20577"/>
          <ac:spMkLst>
            <pc:docMk/>
            <pc:sldMk cId="1624487775" sldId="541"/>
            <ac:spMk id="6" creationId="{010AB125-9086-4261-98B4-FC5A0801347C}"/>
          </ac:spMkLst>
        </pc:spChg>
        <pc:picChg chg="del mod">
          <ac:chgData name="Siniša Vuksan" userId="3af124f9-b8e7-46e3-9422-21ae1d17ac0b" providerId="ADAL" clId="{99365A99-1488-49E0-96C0-5C766922975C}" dt="2022-01-04T09:07:25.210" v="1383" actId="478"/>
          <ac:picMkLst>
            <pc:docMk/>
            <pc:sldMk cId="1624487775" sldId="541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09:06:17.606" v="1362" actId="14826"/>
          <ac:picMkLst>
            <pc:docMk/>
            <pc:sldMk cId="1624487775" sldId="541"/>
            <ac:picMk id="4" creationId="{1B2619D9-4F98-4A11-8FFE-57C7EB1F529A}"/>
          </ac:picMkLst>
        </pc:picChg>
      </pc:sldChg>
      <pc:sldChg chg="delSp modSp add mod ord delAnim modAnim">
        <pc:chgData name="Siniša Vuksan" userId="3af124f9-b8e7-46e3-9422-21ae1d17ac0b" providerId="ADAL" clId="{99365A99-1488-49E0-96C0-5C766922975C}" dt="2022-01-04T10:44:39.351" v="3562"/>
        <pc:sldMkLst>
          <pc:docMk/>
          <pc:sldMk cId="2326330196" sldId="597"/>
        </pc:sldMkLst>
        <pc:spChg chg="del">
          <ac:chgData name="Siniša Vuksan" userId="3af124f9-b8e7-46e3-9422-21ae1d17ac0b" providerId="ADAL" clId="{99365A99-1488-49E0-96C0-5C766922975C}" dt="2022-01-04T10:37:54.787" v="2819" actId="478"/>
          <ac:spMkLst>
            <pc:docMk/>
            <pc:sldMk cId="2326330196" sldId="597"/>
            <ac:spMk id="6" creationId="{010AB125-9086-4261-98B4-FC5A0801347C}"/>
          </ac:spMkLst>
        </pc:spChg>
        <pc:spChg chg="mod">
          <ac:chgData name="Siniša Vuksan" userId="3af124f9-b8e7-46e3-9422-21ae1d17ac0b" providerId="ADAL" clId="{99365A99-1488-49E0-96C0-5C766922975C}" dt="2022-01-04T10:44:08.831" v="3554" actId="20577"/>
          <ac:spMkLst>
            <pc:docMk/>
            <pc:sldMk cId="2326330196" sldId="597"/>
            <ac:spMk id="8" creationId="{0B78B5F3-270E-478E-B825-698AC08AC61B}"/>
          </ac:spMkLst>
        </pc:spChg>
        <pc:spChg chg="mod">
          <ac:chgData name="Siniša Vuksan" userId="3af124f9-b8e7-46e3-9422-21ae1d17ac0b" providerId="ADAL" clId="{99365A99-1488-49E0-96C0-5C766922975C}" dt="2022-01-04T10:44:37.401" v="3560" actId="14100"/>
          <ac:spMkLst>
            <pc:docMk/>
            <pc:sldMk cId="2326330196" sldId="597"/>
            <ac:spMk id="9" creationId="{614402CE-822A-442C-B83E-CA1290C43850}"/>
          </ac:spMkLst>
        </pc:spChg>
        <pc:picChg chg="del">
          <ac:chgData name="Siniša Vuksan" userId="3af124f9-b8e7-46e3-9422-21ae1d17ac0b" providerId="ADAL" clId="{99365A99-1488-49E0-96C0-5C766922975C}" dt="2022-01-04T10:37:47.818" v="2818" actId="478"/>
          <ac:picMkLst>
            <pc:docMk/>
            <pc:sldMk cId="2326330196" sldId="597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10:44:12.231" v="3555" actId="1076"/>
          <ac:picMkLst>
            <pc:docMk/>
            <pc:sldMk cId="2326330196" sldId="597"/>
            <ac:picMk id="3" creationId="{BCB9096C-827C-46AD-8C82-3D6A7B52E63D}"/>
          </ac:picMkLst>
        </pc:picChg>
        <pc:picChg chg="mod">
          <ac:chgData name="Siniša Vuksan" userId="3af124f9-b8e7-46e3-9422-21ae1d17ac0b" providerId="ADAL" clId="{99365A99-1488-49E0-96C0-5C766922975C}" dt="2022-01-04T10:38:08.844" v="2823" actId="14100"/>
          <ac:picMkLst>
            <pc:docMk/>
            <pc:sldMk cId="2326330196" sldId="597"/>
            <ac:picMk id="4" creationId="{1B2619D9-4F98-4A11-8FFE-57C7EB1F529A}"/>
          </ac:picMkLst>
        </pc:picChg>
      </pc:sldChg>
      <pc:sldChg chg="addSp modSp add mod ord modAnim">
        <pc:chgData name="Siniša Vuksan" userId="3af124f9-b8e7-46e3-9422-21ae1d17ac0b" providerId="ADAL" clId="{99365A99-1488-49E0-96C0-5C766922975C}" dt="2022-01-04T10:17:18.345" v="2550"/>
        <pc:sldMkLst>
          <pc:docMk/>
          <pc:sldMk cId="251081978" sldId="599"/>
        </pc:sldMkLst>
        <pc:spChg chg="mod">
          <ac:chgData name="Siniša Vuksan" userId="3af124f9-b8e7-46e3-9422-21ae1d17ac0b" providerId="ADAL" clId="{99365A99-1488-49E0-96C0-5C766922975C}" dt="2022-01-04T10:14:35.377" v="2462" actId="20577"/>
          <ac:spMkLst>
            <pc:docMk/>
            <pc:sldMk cId="251081978" sldId="599"/>
            <ac:spMk id="6" creationId="{010AB125-9086-4261-98B4-FC5A0801347C}"/>
          </ac:spMkLst>
        </pc:spChg>
        <pc:spChg chg="mod">
          <ac:chgData name="Siniša Vuksan" userId="3af124f9-b8e7-46e3-9422-21ae1d17ac0b" providerId="ADAL" clId="{99365A99-1488-49E0-96C0-5C766922975C}" dt="2022-01-04T10:10:59.307" v="2250" actId="20577"/>
          <ac:spMkLst>
            <pc:docMk/>
            <pc:sldMk cId="251081978" sldId="599"/>
            <ac:spMk id="7" creationId="{0256D9EB-C20B-45FA-9F3D-124012366C9E}"/>
          </ac:spMkLst>
        </pc:spChg>
        <pc:spChg chg="mod">
          <ac:chgData name="Siniša Vuksan" userId="3af124f9-b8e7-46e3-9422-21ae1d17ac0b" providerId="ADAL" clId="{99365A99-1488-49E0-96C0-5C766922975C}" dt="2022-01-04T10:11:24.247" v="2256" actId="14100"/>
          <ac:spMkLst>
            <pc:docMk/>
            <pc:sldMk cId="251081978" sldId="599"/>
            <ac:spMk id="10" creationId="{4B2349A6-8903-43C1-9216-2DE1B381E62F}"/>
          </ac:spMkLst>
        </pc:spChg>
        <pc:spChg chg="add mod">
          <ac:chgData name="Siniša Vuksan" userId="3af124f9-b8e7-46e3-9422-21ae1d17ac0b" providerId="ADAL" clId="{99365A99-1488-49E0-96C0-5C766922975C}" dt="2022-01-04T10:16:56.468" v="2548" actId="14100"/>
          <ac:spMkLst>
            <pc:docMk/>
            <pc:sldMk cId="251081978" sldId="599"/>
            <ac:spMk id="11" creationId="{E2274410-8D0F-461A-8DB4-7B62AD6F507F}"/>
          </ac:spMkLst>
        </pc:spChg>
        <pc:picChg chg="mod">
          <ac:chgData name="Siniša Vuksan" userId="3af124f9-b8e7-46e3-9422-21ae1d17ac0b" providerId="ADAL" clId="{99365A99-1488-49E0-96C0-5C766922975C}" dt="2022-01-04T10:12:05.715" v="2261" actId="1076"/>
          <ac:picMkLst>
            <pc:docMk/>
            <pc:sldMk cId="251081978" sldId="599"/>
            <ac:picMk id="2" creationId="{79AB126F-5218-4223-8FB3-6BD5D18FF2B3}"/>
          </ac:picMkLst>
        </pc:picChg>
        <pc:picChg chg="add mod">
          <ac:chgData name="Siniša Vuksan" userId="3af124f9-b8e7-46e3-9422-21ae1d17ac0b" providerId="ADAL" clId="{99365A99-1488-49E0-96C0-5C766922975C}" dt="2022-01-04T10:14:48.483" v="2464" actId="1076"/>
          <ac:picMkLst>
            <pc:docMk/>
            <pc:sldMk cId="251081978" sldId="599"/>
            <ac:picMk id="3" creationId="{2E852DC1-873B-4FAB-B71B-3EC9CF09160C}"/>
          </ac:picMkLst>
        </pc:picChg>
        <pc:picChg chg="mod">
          <ac:chgData name="Siniša Vuksan" userId="3af124f9-b8e7-46e3-9422-21ae1d17ac0b" providerId="ADAL" clId="{99365A99-1488-49E0-96C0-5C766922975C}" dt="2022-01-04T10:11:26.655" v="2257" actId="1076"/>
          <ac:picMkLst>
            <pc:docMk/>
            <pc:sldMk cId="251081978" sldId="599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99365A99-1488-49E0-96C0-5C766922975C}" dt="2022-01-04T10:15:49.376" v="2477" actId="1035"/>
          <ac:picMkLst>
            <pc:docMk/>
            <pc:sldMk cId="251081978" sldId="599"/>
            <ac:picMk id="8" creationId="{40847B6B-5792-41D6-8F89-FC74B59722C7}"/>
          </ac:picMkLst>
        </pc:picChg>
      </pc:sldChg>
      <pc:sldChg chg="addSp delSp modSp add mod ord delAnim modAnim">
        <pc:chgData name="Siniša Vuksan" userId="3af124f9-b8e7-46e3-9422-21ae1d17ac0b" providerId="ADAL" clId="{99365A99-1488-49E0-96C0-5C766922975C}" dt="2022-01-04T10:37:34.481" v="2815"/>
        <pc:sldMkLst>
          <pc:docMk/>
          <pc:sldMk cId="1580591475" sldId="600"/>
        </pc:sldMkLst>
        <pc:spChg chg="mod">
          <ac:chgData name="Siniša Vuksan" userId="3af124f9-b8e7-46e3-9422-21ae1d17ac0b" providerId="ADAL" clId="{99365A99-1488-49E0-96C0-5C766922975C}" dt="2022-01-04T10:34:21.230" v="2679" actId="14100"/>
          <ac:spMkLst>
            <pc:docMk/>
            <pc:sldMk cId="1580591475" sldId="600"/>
            <ac:spMk id="6" creationId="{010AB125-9086-4261-98B4-FC5A0801347C}"/>
          </ac:spMkLst>
        </pc:spChg>
        <pc:spChg chg="del">
          <ac:chgData name="Siniša Vuksan" userId="3af124f9-b8e7-46e3-9422-21ae1d17ac0b" providerId="ADAL" clId="{99365A99-1488-49E0-96C0-5C766922975C}" dt="2022-01-04T10:30:46.702" v="2553" actId="478"/>
          <ac:spMkLst>
            <pc:docMk/>
            <pc:sldMk cId="1580591475" sldId="600"/>
            <ac:spMk id="7" creationId="{0256D9EB-C20B-45FA-9F3D-124012366C9E}"/>
          </ac:spMkLst>
        </pc:spChg>
        <pc:spChg chg="del">
          <ac:chgData name="Siniša Vuksan" userId="3af124f9-b8e7-46e3-9422-21ae1d17ac0b" providerId="ADAL" clId="{99365A99-1488-49E0-96C0-5C766922975C}" dt="2022-01-04T10:30:50.824" v="2555" actId="478"/>
          <ac:spMkLst>
            <pc:docMk/>
            <pc:sldMk cId="1580591475" sldId="600"/>
            <ac:spMk id="10" creationId="{4B2349A6-8903-43C1-9216-2DE1B381E62F}"/>
          </ac:spMkLst>
        </pc:spChg>
        <pc:spChg chg="del">
          <ac:chgData name="Siniša Vuksan" userId="3af124f9-b8e7-46e3-9422-21ae1d17ac0b" providerId="ADAL" clId="{99365A99-1488-49E0-96C0-5C766922975C}" dt="2022-01-04T10:31:12.808" v="2570" actId="478"/>
          <ac:spMkLst>
            <pc:docMk/>
            <pc:sldMk cId="1580591475" sldId="600"/>
            <ac:spMk id="11" creationId="{E2274410-8D0F-461A-8DB4-7B62AD6F507F}"/>
          </ac:spMkLst>
        </pc:spChg>
        <pc:spChg chg="add mod">
          <ac:chgData name="Siniša Vuksan" userId="3af124f9-b8e7-46e3-9422-21ae1d17ac0b" providerId="ADAL" clId="{99365A99-1488-49E0-96C0-5C766922975C}" dt="2022-01-04T10:33:17.092" v="2658" actId="1035"/>
          <ac:spMkLst>
            <pc:docMk/>
            <pc:sldMk cId="1580591475" sldId="600"/>
            <ac:spMk id="12" creationId="{B5C7222E-2D42-4143-B374-12885A1269B7}"/>
          </ac:spMkLst>
        </pc:spChg>
        <pc:spChg chg="add mod">
          <ac:chgData name="Siniša Vuksan" userId="3af124f9-b8e7-46e3-9422-21ae1d17ac0b" providerId="ADAL" clId="{99365A99-1488-49E0-96C0-5C766922975C}" dt="2022-01-04T10:33:25.691" v="2661" actId="1076"/>
          <ac:spMkLst>
            <pc:docMk/>
            <pc:sldMk cId="1580591475" sldId="600"/>
            <ac:spMk id="13" creationId="{A8C43E82-205C-45A6-9C93-B6F085765FA8}"/>
          </ac:spMkLst>
        </pc:spChg>
        <pc:spChg chg="add mod">
          <ac:chgData name="Siniša Vuksan" userId="3af124f9-b8e7-46e3-9422-21ae1d17ac0b" providerId="ADAL" clId="{99365A99-1488-49E0-96C0-5C766922975C}" dt="2022-01-04T10:33:33.793" v="2664" actId="1076"/>
          <ac:spMkLst>
            <pc:docMk/>
            <pc:sldMk cId="1580591475" sldId="600"/>
            <ac:spMk id="14" creationId="{4CAEF4DA-B694-437D-8D65-468D1F2F4B3D}"/>
          </ac:spMkLst>
        </pc:spChg>
        <pc:spChg chg="add mod">
          <ac:chgData name="Siniša Vuksan" userId="3af124f9-b8e7-46e3-9422-21ae1d17ac0b" providerId="ADAL" clId="{99365A99-1488-49E0-96C0-5C766922975C}" dt="2022-01-04T10:33:43.976" v="2667" actId="1076"/>
          <ac:spMkLst>
            <pc:docMk/>
            <pc:sldMk cId="1580591475" sldId="600"/>
            <ac:spMk id="15" creationId="{D8A677FB-661B-4D93-92C5-BE842E71B2A1}"/>
          </ac:spMkLst>
        </pc:spChg>
        <pc:spChg chg="add mod">
          <ac:chgData name="Siniša Vuksan" userId="3af124f9-b8e7-46e3-9422-21ae1d17ac0b" providerId="ADAL" clId="{99365A99-1488-49E0-96C0-5C766922975C}" dt="2022-01-04T10:33:54.061" v="2670" actId="1076"/>
          <ac:spMkLst>
            <pc:docMk/>
            <pc:sldMk cId="1580591475" sldId="600"/>
            <ac:spMk id="16" creationId="{DC80321F-8C3C-4976-AFF3-B68745808FFE}"/>
          </ac:spMkLst>
        </pc:spChg>
        <pc:spChg chg="add mod">
          <ac:chgData name="Siniša Vuksan" userId="3af124f9-b8e7-46e3-9422-21ae1d17ac0b" providerId="ADAL" clId="{99365A99-1488-49E0-96C0-5C766922975C}" dt="2022-01-04T10:34:03.655" v="2673" actId="1076"/>
          <ac:spMkLst>
            <pc:docMk/>
            <pc:sldMk cId="1580591475" sldId="600"/>
            <ac:spMk id="17" creationId="{3A62CEF3-612A-4B06-AB74-2D2252F5CFDF}"/>
          </ac:spMkLst>
        </pc:spChg>
        <pc:spChg chg="add mod">
          <ac:chgData name="Siniša Vuksan" userId="3af124f9-b8e7-46e3-9422-21ae1d17ac0b" providerId="ADAL" clId="{99365A99-1488-49E0-96C0-5C766922975C}" dt="2022-01-04T10:34:14.901" v="2678" actId="1035"/>
          <ac:spMkLst>
            <pc:docMk/>
            <pc:sldMk cId="1580591475" sldId="600"/>
            <ac:spMk id="18" creationId="{104713ED-C8EA-4A13-9819-388014582143}"/>
          </ac:spMkLst>
        </pc:spChg>
        <pc:spChg chg="add mod">
          <ac:chgData name="Siniša Vuksan" userId="3af124f9-b8e7-46e3-9422-21ae1d17ac0b" providerId="ADAL" clId="{99365A99-1488-49E0-96C0-5C766922975C}" dt="2022-01-04T10:36:46.040" v="2720" actId="1036"/>
          <ac:spMkLst>
            <pc:docMk/>
            <pc:sldMk cId="1580591475" sldId="600"/>
            <ac:spMk id="19" creationId="{B66E3D45-E7D2-4CD6-B275-AA09D523B978}"/>
          </ac:spMkLst>
        </pc:spChg>
        <pc:spChg chg="add mod">
          <ac:chgData name="Siniša Vuksan" userId="3af124f9-b8e7-46e3-9422-21ae1d17ac0b" providerId="ADAL" clId="{99365A99-1488-49E0-96C0-5C766922975C}" dt="2022-01-04T10:37:27.383" v="2812" actId="20577"/>
          <ac:spMkLst>
            <pc:docMk/>
            <pc:sldMk cId="1580591475" sldId="600"/>
            <ac:spMk id="22" creationId="{C6EFA3A0-2AD7-4899-8324-9C16FA768FB8}"/>
          </ac:spMkLst>
        </pc:spChg>
        <pc:picChg chg="mod">
          <ac:chgData name="Siniša Vuksan" userId="3af124f9-b8e7-46e3-9422-21ae1d17ac0b" providerId="ADAL" clId="{99365A99-1488-49E0-96C0-5C766922975C}" dt="2022-01-04T10:31:54.945" v="2574" actId="14100"/>
          <ac:picMkLst>
            <pc:docMk/>
            <pc:sldMk cId="1580591475" sldId="600"/>
            <ac:picMk id="2" creationId="{79AB126F-5218-4223-8FB3-6BD5D18FF2B3}"/>
          </ac:picMkLst>
        </pc:picChg>
        <pc:picChg chg="mod">
          <ac:chgData name="Siniša Vuksan" userId="3af124f9-b8e7-46e3-9422-21ae1d17ac0b" providerId="ADAL" clId="{99365A99-1488-49E0-96C0-5C766922975C}" dt="2022-01-04T10:32:48.627" v="2653" actId="1076"/>
          <ac:picMkLst>
            <pc:docMk/>
            <pc:sldMk cId="1580591475" sldId="600"/>
            <ac:picMk id="3" creationId="{2E852DC1-873B-4FAB-B71B-3EC9CF09160C}"/>
          </ac:picMkLst>
        </pc:picChg>
        <pc:picChg chg="mod">
          <ac:chgData name="Siniša Vuksan" userId="3af124f9-b8e7-46e3-9422-21ae1d17ac0b" providerId="ADAL" clId="{99365A99-1488-49E0-96C0-5C766922975C}" dt="2022-01-04T10:30:52.939" v="2556" actId="1076"/>
          <ac:picMkLst>
            <pc:docMk/>
            <pc:sldMk cId="1580591475" sldId="600"/>
            <ac:picMk id="4" creationId="{1B2619D9-4F98-4A11-8FFE-57C7EB1F529A}"/>
          </ac:picMkLst>
        </pc:picChg>
        <pc:picChg chg="del">
          <ac:chgData name="Siniša Vuksan" userId="3af124f9-b8e7-46e3-9422-21ae1d17ac0b" providerId="ADAL" clId="{99365A99-1488-49E0-96C0-5C766922975C}" dt="2022-01-04T10:31:11.003" v="2569" actId="478"/>
          <ac:picMkLst>
            <pc:docMk/>
            <pc:sldMk cId="1580591475" sldId="600"/>
            <ac:picMk id="8" creationId="{40847B6B-5792-41D6-8F89-FC74B59722C7}"/>
          </ac:picMkLst>
        </pc:picChg>
        <pc:picChg chg="add mod">
          <ac:chgData name="Siniša Vuksan" userId="3af124f9-b8e7-46e3-9422-21ae1d17ac0b" providerId="ADAL" clId="{99365A99-1488-49E0-96C0-5C766922975C}" dt="2022-01-04T10:34:39.015" v="2683" actId="1076"/>
          <ac:picMkLst>
            <pc:docMk/>
            <pc:sldMk cId="1580591475" sldId="600"/>
            <ac:picMk id="9" creationId="{99AF4DB0-870F-4F8A-B68A-92FB4A4F0244}"/>
          </ac:picMkLst>
        </pc:picChg>
        <pc:picChg chg="add mod">
          <ac:chgData name="Siniša Vuksan" userId="3af124f9-b8e7-46e3-9422-21ae1d17ac0b" providerId="ADAL" clId="{99365A99-1488-49E0-96C0-5C766922975C}" dt="2022-01-04T10:37:29.449" v="2813" actId="1036"/>
          <ac:picMkLst>
            <pc:docMk/>
            <pc:sldMk cId="1580591475" sldId="600"/>
            <ac:picMk id="21" creationId="{345BCCBB-D525-426A-97AD-4B91B6074137}"/>
          </ac:picMkLst>
        </pc:picChg>
      </pc:sldChg>
    </pc:docChg>
  </pc:docChgLst>
  <pc:docChgLst>
    <pc:chgData name="IVA Palčić Strčić" userId="ba6dff45-8d8f-4a43-b954-a00cf4685489" providerId="ADAL" clId="{952AAA8E-5AA6-41EC-8F28-6801B003DB46}"/>
    <pc:docChg chg="modSld">
      <pc:chgData name="IVA Palčić Strčić" userId="ba6dff45-8d8f-4a43-b954-a00cf4685489" providerId="ADAL" clId="{952AAA8E-5AA6-41EC-8F28-6801B003DB46}" dt="2022-01-10T10:13:27.311" v="36" actId="20577"/>
      <pc:docMkLst>
        <pc:docMk/>
      </pc:docMkLst>
      <pc:sldChg chg="modSp">
        <pc:chgData name="IVA Palčić Strčić" userId="ba6dff45-8d8f-4a43-b954-a00cf4685489" providerId="ADAL" clId="{952AAA8E-5AA6-41EC-8F28-6801B003DB46}" dt="2022-01-10T08:54:53.816" v="5" actId="20577"/>
        <pc:sldMkLst>
          <pc:docMk/>
          <pc:sldMk cId="1167673325" sldId="300"/>
        </pc:sldMkLst>
        <pc:spChg chg="mod">
          <ac:chgData name="IVA Palčić Strčić" userId="ba6dff45-8d8f-4a43-b954-a00cf4685489" providerId="ADAL" clId="{952AAA8E-5AA6-41EC-8F28-6801B003DB46}" dt="2022-01-10T08:54:53.816" v="5" actId="20577"/>
          <ac:spMkLst>
            <pc:docMk/>
            <pc:sldMk cId="1167673325" sldId="300"/>
            <ac:spMk id="6" creationId="{FFE14C9D-F79A-42C0-87D5-7951E53F2573}"/>
          </ac:spMkLst>
        </pc:spChg>
      </pc:sldChg>
      <pc:sldChg chg="modSp">
        <pc:chgData name="IVA Palčić Strčić" userId="ba6dff45-8d8f-4a43-b954-a00cf4685489" providerId="ADAL" clId="{952AAA8E-5AA6-41EC-8F28-6801B003DB46}" dt="2022-01-10T08:57:54.392" v="10" actId="20577"/>
        <pc:sldMkLst>
          <pc:docMk/>
          <pc:sldMk cId="1624487775" sldId="541"/>
        </pc:sldMkLst>
        <pc:spChg chg="mod">
          <ac:chgData name="IVA Palčić Strčić" userId="ba6dff45-8d8f-4a43-b954-a00cf4685489" providerId="ADAL" clId="{952AAA8E-5AA6-41EC-8F28-6801B003DB46}" dt="2022-01-10T08:57:54.392" v="10" actId="20577"/>
          <ac:spMkLst>
            <pc:docMk/>
            <pc:sldMk cId="1624487775" sldId="541"/>
            <ac:spMk id="6" creationId="{010AB125-9086-4261-98B4-FC5A0801347C}"/>
          </ac:spMkLst>
        </pc:spChg>
      </pc:sldChg>
      <pc:sldChg chg="modSp">
        <pc:chgData name="IVA Palčić Strčić" userId="ba6dff45-8d8f-4a43-b954-a00cf4685489" providerId="ADAL" clId="{952AAA8E-5AA6-41EC-8F28-6801B003DB46}" dt="2022-01-10T10:13:27.311" v="36" actId="20577"/>
        <pc:sldMkLst>
          <pc:docMk/>
          <pc:sldMk cId="2326330196" sldId="597"/>
        </pc:sldMkLst>
        <pc:spChg chg="mod">
          <ac:chgData name="IVA Palčić Strčić" userId="ba6dff45-8d8f-4a43-b954-a00cf4685489" providerId="ADAL" clId="{952AAA8E-5AA6-41EC-8F28-6801B003DB46}" dt="2022-01-10T10:13:27.311" v="36" actId="20577"/>
          <ac:spMkLst>
            <pc:docMk/>
            <pc:sldMk cId="2326330196" sldId="597"/>
            <ac:spMk id="8" creationId="{0B78B5F3-270E-478E-B825-698AC08AC61B}"/>
          </ac:spMkLst>
        </pc:spChg>
      </pc:sldChg>
      <pc:sldChg chg="modSp">
        <pc:chgData name="IVA Palčić Strčić" userId="ba6dff45-8d8f-4a43-b954-a00cf4685489" providerId="ADAL" clId="{952AAA8E-5AA6-41EC-8F28-6801B003DB46}" dt="2022-01-10T10:12:06.787" v="34" actId="1076"/>
        <pc:sldMkLst>
          <pc:docMk/>
          <pc:sldMk cId="251081978" sldId="599"/>
        </pc:sldMkLst>
        <pc:spChg chg="mod">
          <ac:chgData name="IVA Palčić Strčić" userId="ba6dff45-8d8f-4a43-b954-a00cf4685489" providerId="ADAL" clId="{952AAA8E-5AA6-41EC-8F28-6801B003DB46}" dt="2022-01-10T10:10:49" v="32" actId="20577"/>
          <ac:spMkLst>
            <pc:docMk/>
            <pc:sldMk cId="251081978" sldId="599"/>
            <ac:spMk id="10" creationId="{4B2349A6-8903-43C1-9216-2DE1B381E62F}"/>
          </ac:spMkLst>
        </pc:spChg>
        <pc:picChg chg="mod">
          <ac:chgData name="IVA Palčić Strčić" userId="ba6dff45-8d8f-4a43-b954-a00cf4685489" providerId="ADAL" clId="{952AAA8E-5AA6-41EC-8F28-6801B003DB46}" dt="2022-01-10T10:03:47.434" v="11" actId="1076"/>
          <ac:picMkLst>
            <pc:docMk/>
            <pc:sldMk cId="251081978" sldId="599"/>
            <ac:picMk id="2" creationId="{79AB126F-5218-4223-8FB3-6BD5D18FF2B3}"/>
          </ac:picMkLst>
        </pc:picChg>
        <pc:picChg chg="mod">
          <ac:chgData name="IVA Palčić Strčić" userId="ba6dff45-8d8f-4a43-b954-a00cf4685489" providerId="ADAL" clId="{952AAA8E-5AA6-41EC-8F28-6801B003DB46}" dt="2022-01-10T10:10:52.952" v="33" actId="1076"/>
          <ac:picMkLst>
            <pc:docMk/>
            <pc:sldMk cId="251081978" sldId="599"/>
            <ac:picMk id="4" creationId="{1B2619D9-4F98-4A11-8FFE-57C7EB1F529A}"/>
          </ac:picMkLst>
        </pc:picChg>
        <pc:picChg chg="mod">
          <ac:chgData name="IVA Palčić Strčić" userId="ba6dff45-8d8f-4a43-b954-a00cf4685489" providerId="ADAL" clId="{952AAA8E-5AA6-41EC-8F28-6801B003DB46}" dt="2022-01-10T10:12:06.787" v="34" actId="1076"/>
          <ac:picMkLst>
            <pc:docMk/>
            <pc:sldMk cId="251081978" sldId="599"/>
            <ac:picMk id="8" creationId="{40847B6B-5792-41D6-8F89-FC74B59722C7}"/>
          </ac:picMkLst>
        </pc:picChg>
      </pc:sldChg>
    </pc:docChg>
  </pc:docChgLst>
  <pc:docChgLst>
    <pc:chgData name="Siniša Vuksan" userId="3af124f9-b8e7-46e3-9422-21ae1d17ac0b" providerId="ADAL" clId="{E7552B44-A0C8-490C-B223-B36916406976}"/>
    <pc:docChg chg="undo custSel addSld delSld modSld sldOrd">
      <pc:chgData name="Siniša Vuksan" userId="3af124f9-b8e7-46e3-9422-21ae1d17ac0b" providerId="ADAL" clId="{E7552B44-A0C8-490C-B223-B36916406976}" dt="2021-11-18T12:06:06.221" v="3126" actId="1076"/>
      <pc:docMkLst>
        <pc:docMk/>
      </pc:docMkLst>
      <pc:sldChg chg="modSp">
        <pc:chgData name="Siniša Vuksan" userId="3af124f9-b8e7-46e3-9422-21ae1d17ac0b" providerId="ADAL" clId="{E7552B44-A0C8-490C-B223-B36916406976}" dt="2021-11-18T09:02:06.208" v="34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E7552B44-A0C8-490C-B223-B36916406976}" dt="2021-11-18T09:01:58.129" v="22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E7552B44-A0C8-490C-B223-B36916406976}" dt="2021-11-18T09:02:06.208" v="34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modSp">
        <pc:chgData name="Siniša Vuksan" userId="3af124f9-b8e7-46e3-9422-21ae1d17ac0b" providerId="ADAL" clId="{E7552B44-A0C8-490C-B223-B36916406976}" dt="2021-11-18T09:03:52.473" v="77" actId="14100"/>
        <pc:sldMkLst>
          <pc:docMk/>
          <pc:sldMk cId="2122178903" sldId="288"/>
        </pc:sldMkLst>
        <pc:spChg chg="mod">
          <ac:chgData name="Siniša Vuksan" userId="3af124f9-b8e7-46e3-9422-21ae1d17ac0b" providerId="ADAL" clId="{E7552B44-A0C8-490C-B223-B36916406976}" dt="2021-11-18T09:02:46.172" v="71" actId="20577"/>
          <ac:spMkLst>
            <pc:docMk/>
            <pc:sldMk cId="2122178903" sldId="288"/>
            <ac:spMk id="6" creationId="{FFE14C9D-F79A-42C0-87D5-7951E53F2573}"/>
          </ac:spMkLst>
        </pc:spChg>
        <pc:picChg chg="mod">
          <ac:chgData name="Siniša Vuksan" userId="3af124f9-b8e7-46e3-9422-21ae1d17ac0b" providerId="ADAL" clId="{E7552B44-A0C8-490C-B223-B36916406976}" dt="2021-11-18T09:03:52.473" v="77" actId="14100"/>
          <ac:picMkLst>
            <pc:docMk/>
            <pc:sldMk cId="2122178903" sldId="288"/>
            <ac:picMk id="4" creationId="{1B2619D9-4F98-4A11-8FFE-57C7EB1F529A}"/>
          </ac:picMkLst>
        </pc:picChg>
        <pc:picChg chg="mod">
          <ac:chgData name="Siniša Vuksan" userId="3af124f9-b8e7-46e3-9422-21ae1d17ac0b" providerId="ADAL" clId="{E7552B44-A0C8-490C-B223-B36916406976}" dt="2021-11-18T09:03:42.924" v="73" actId="14826"/>
          <ac:picMkLst>
            <pc:docMk/>
            <pc:sldMk cId="2122178903" sldId="288"/>
            <ac:picMk id="7" creationId="{40106C37-8279-4C0B-A4A6-4051FF501A0A}"/>
          </ac:picMkLst>
        </pc:picChg>
      </pc:sldChg>
      <pc:sldChg chg="modSp">
        <pc:chgData name="Siniša Vuksan" userId="3af124f9-b8e7-46e3-9422-21ae1d17ac0b" providerId="ADAL" clId="{E7552B44-A0C8-490C-B223-B36916406976}" dt="2021-11-18T09:26:02.989" v="526" actId="20577"/>
        <pc:sldMkLst>
          <pc:docMk/>
          <pc:sldMk cId="1167673325" sldId="300"/>
        </pc:sldMkLst>
        <pc:spChg chg="mod">
          <ac:chgData name="Siniša Vuksan" userId="3af124f9-b8e7-46e3-9422-21ae1d17ac0b" providerId="ADAL" clId="{E7552B44-A0C8-490C-B223-B36916406976}" dt="2021-11-18T09:26:02.989" v="526" actId="20577"/>
          <ac:spMkLst>
            <pc:docMk/>
            <pc:sldMk cId="1167673325" sldId="300"/>
            <ac:spMk id="6" creationId="{FFE14C9D-F79A-42C0-87D5-7951E53F2573}"/>
          </ac:spMkLst>
        </pc:spChg>
        <pc:picChg chg="mod">
          <ac:chgData name="Siniša Vuksan" userId="3af124f9-b8e7-46e3-9422-21ae1d17ac0b" providerId="ADAL" clId="{E7552B44-A0C8-490C-B223-B36916406976}" dt="2021-11-18T09:04:06.368" v="81" actId="14826"/>
          <ac:picMkLst>
            <pc:docMk/>
            <pc:sldMk cId="1167673325" sldId="300"/>
            <ac:picMk id="5" creationId="{E24C9881-BB40-4A55-843E-41EADF141365}"/>
          </ac:picMkLst>
        </pc:picChg>
        <pc:picChg chg="mod">
          <ac:chgData name="Siniša Vuksan" userId="3af124f9-b8e7-46e3-9422-21ae1d17ac0b" providerId="ADAL" clId="{E7552B44-A0C8-490C-B223-B36916406976}" dt="2021-11-18T09:03:59.708" v="79" actId="14826"/>
          <ac:picMkLst>
            <pc:docMk/>
            <pc:sldMk cId="1167673325" sldId="300"/>
            <ac:picMk id="7" creationId="{40106C37-8279-4C0B-A4A6-4051FF501A0A}"/>
          </ac:picMkLst>
        </pc:picChg>
      </pc:sldChg>
      <pc:sldChg chg="addSp delSp modSp add delAnim modAnim">
        <pc:chgData name="Siniša Vuksan" userId="3af124f9-b8e7-46e3-9422-21ae1d17ac0b" providerId="ADAL" clId="{E7552B44-A0C8-490C-B223-B36916406976}" dt="2021-11-18T12:02:23.698" v="3117"/>
        <pc:sldMkLst>
          <pc:docMk/>
          <pc:sldMk cId="2762813729" sldId="526"/>
        </pc:sldMkLst>
        <pc:spChg chg="mod">
          <ac:chgData name="Siniša Vuksan" userId="3af124f9-b8e7-46e3-9422-21ae1d17ac0b" providerId="ADAL" clId="{E7552B44-A0C8-490C-B223-B36916406976}" dt="2021-11-18T09:48:01.691" v="1084" actId="20577"/>
          <ac:spMkLst>
            <pc:docMk/>
            <pc:sldMk cId="2762813729" sldId="526"/>
            <ac:spMk id="6" creationId="{010AB125-9086-4261-98B4-FC5A0801347C}"/>
          </ac:spMkLst>
        </pc:spChg>
        <pc:spChg chg="mod">
          <ac:chgData name="Siniša Vuksan" userId="3af124f9-b8e7-46e3-9422-21ae1d17ac0b" providerId="ADAL" clId="{E7552B44-A0C8-490C-B223-B36916406976}" dt="2021-11-18T09:43:16.325" v="914" actId="20577"/>
          <ac:spMkLst>
            <pc:docMk/>
            <pc:sldMk cId="2762813729" sldId="526"/>
            <ac:spMk id="7" creationId="{0256D9EB-C20B-45FA-9F3D-124012366C9E}"/>
          </ac:spMkLst>
        </pc:spChg>
        <pc:spChg chg="del">
          <ac:chgData name="Siniša Vuksan" userId="3af124f9-b8e7-46e3-9422-21ae1d17ac0b" providerId="ADAL" clId="{E7552B44-A0C8-490C-B223-B36916406976}" dt="2021-11-18T09:43:19.603" v="916" actId="478"/>
          <ac:spMkLst>
            <pc:docMk/>
            <pc:sldMk cId="2762813729" sldId="526"/>
            <ac:spMk id="9" creationId="{8F06FBBD-94EE-44A7-B2B6-47CA03C17815}"/>
          </ac:spMkLst>
        </pc:spChg>
        <pc:spChg chg="add mod">
          <ac:chgData name="Siniša Vuksan" userId="3af124f9-b8e7-46e3-9422-21ae1d17ac0b" providerId="ADAL" clId="{E7552B44-A0C8-490C-B223-B36916406976}" dt="2021-11-18T09:48:32.330" v="1096" actId="20577"/>
          <ac:spMkLst>
            <pc:docMk/>
            <pc:sldMk cId="2762813729" sldId="526"/>
            <ac:spMk id="10" creationId="{2F5D493A-1D5A-47CD-91DA-CD5D179EF30C}"/>
          </ac:spMkLst>
        </pc:spChg>
        <pc:spChg chg="add mod">
          <ac:chgData name="Siniša Vuksan" userId="3af124f9-b8e7-46e3-9422-21ae1d17ac0b" providerId="ADAL" clId="{E7552B44-A0C8-490C-B223-B36916406976}" dt="2021-11-18T09:51:57.994" v="1214" actId="255"/>
          <ac:spMkLst>
            <pc:docMk/>
            <pc:sldMk cId="2762813729" sldId="526"/>
            <ac:spMk id="11" creationId="{58069BE6-4B81-438D-900B-C21BB1B68360}"/>
          </ac:spMkLst>
        </pc:spChg>
        <pc:spChg chg="add mod">
          <ac:chgData name="Siniša Vuksan" userId="3af124f9-b8e7-46e3-9422-21ae1d17ac0b" providerId="ADAL" clId="{E7552B44-A0C8-490C-B223-B36916406976}" dt="2021-11-18T09:49:25.240" v="1129" actId="20577"/>
          <ac:spMkLst>
            <pc:docMk/>
            <pc:sldMk cId="2762813729" sldId="526"/>
            <ac:spMk id="12" creationId="{F10E96AA-A32F-4080-81DD-A8C57A503A0E}"/>
          </ac:spMkLst>
        </pc:spChg>
        <pc:spChg chg="add mod">
          <ac:chgData name="Siniša Vuksan" userId="3af124f9-b8e7-46e3-9422-21ae1d17ac0b" providerId="ADAL" clId="{E7552B44-A0C8-490C-B223-B36916406976}" dt="2021-11-18T09:49:34.664" v="1138" actId="20577"/>
          <ac:spMkLst>
            <pc:docMk/>
            <pc:sldMk cId="2762813729" sldId="526"/>
            <ac:spMk id="13" creationId="{A5CFC788-4D82-433F-B955-5C1182EAC5BB}"/>
          </ac:spMkLst>
        </pc:spChg>
        <pc:spChg chg="del">
          <ac:chgData name="Siniša Vuksan" userId="3af124f9-b8e7-46e3-9422-21ae1d17ac0b" providerId="ADAL" clId="{E7552B44-A0C8-490C-B223-B36916406976}" dt="2021-11-18T09:43:21.655" v="917" actId="478"/>
          <ac:spMkLst>
            <pc:docMk/>
            <pc:sldMk cId="2762813729" sldId="526"/>
            <ac:spMk id="14" creationId="{42FCE229-8671-47C7-9826-50D294865FC1}"/>
          </ac:spMkLst>
        </pc:spChg>
        <pc:spChg chg="add mod">
          <ac:chgData name="Siniša Vuksan" userId="3af124f9-b8e7-46e3-9422-21ae1d17ac0b" providerId="ADAL" clId="{E7552B44-A0C8-490C-B223-B36916406976}" dt="2021-11-18T09:51:53.873" v="1213" actId="255"/>
          <ac:spMkLst>
            <pc:docMk/>
            <pc:sldMk cId="2762813729" sldId="526"/>
            <ac:spMk id="15" creationId="{985B1F0F-3EF9-495F-9ADA-5F365127805F}"/>
          </ac:spMkLst>
        </pc:spChg>
        <pc:spChg chg="add mod">
          <ac:chgData name="Siniša Vuksan" userId="3af124f9-b8e7-46e3-9422-21ae1d17ac0b" providerId="ADAL" clId="{E7552B44-A0C8-490C-B223-B36916406976}" dt="2021-11-18T09:50:02.383" v="1158" actId="20577"/>
          <ac:spMkLst>
            <pc:docMk/>
            <pc:sldMk cId="2762813729" sldId="526"/>
            <ac:spMk id="16" creationId="{3642C0A8-F601-4A89-93C6-E21818B5D63B}"/>
          </ac:spMkLst>
        </pc:spChg>
        <pc:spChg chg="add mod">
          <ac:chgData name="Siniša Vuksan" userId="3af124f9-b8e7-46e3-9422-21ae1d17ac0b" providerId="ADAL" clId="{E7552B44-A0C8-490C-B223-B36916406976}" dt="2021-11-18T09:51:48.666" v="1212" actId="255"/>
          <ac:spMkLst>
            <pc:docMk/>
            <pc:sldMk cId="2762813729" sldId="526"/>
            <ac:spMk id="17" creationId="{0F416F05-1F18-47A3-955A-F35776533FD9}"/>
          </ac:spMkLst>
        </pc:spChg>
        <pc:spChg chg="add mod">
          <ac:chgData name="Siniša Vuksan" userId="3af124f9-b8e7-46e3-9422-21ae1d17ac0b" providerId="ADAL" clId="{E7552B44-A0C8-490C-B223-B36916406976}" dt="2021-11-18T09:51:12.051" v="1199" actId="20577"/>
          <ac:spMkLst>
            <pc:docMk/>
            <pc:sldMk cId="2762813729" sldId="526"/>
            <ac:spMk id="18" creationId="{A5AD6C4F-2311-4B1F-BBCE-A475AD020040}"/>
          </ac:spMkLst>
        </pc:spChg>
        <pc:spChg chg="add mod">
          <ac:chgData name="Siniša Vuksan" userId="3af124f9-b8e7-46e3-9422-21ae1d17ac0b" providerId="ADAL" clId="{E7552B44-A0C8-490C-B223-B36916406976}" dt="2021-11-18T09:51:34.331" v="1209" actId="20577"/>
          <ac:spMkLst>
            <pc:docMk/>
            <pc:sldMk cId="2762813729" sldId="526"/>
            <ac:spMk id="19" creationId="{EBFB9998-0B26-4032-8C5A-7C0026E9F338}"/>
          </ac:spMkLst>
        </pc:spChg>
        <pc:spChg chg="add mod">
          <ac:chgData name="Siniša Vuksan" userId="3af124f9-b8e7-46e3-9422-21ae1d17ac0b" providerId="ADAL" clId="{E7552B44-A0C8-490C-B223-B36916406976}" dt="2021-11-18T09:52:14.613" v="1222" actId="1076"/>
          <ac:spMkLst>
            <pc:docMk/>
            <pc:sldMk cId="2762813729" sldId="526"/>
            <ac:spMk id="20" creationId="{8E7E5947-9070-4DB2-899B-49D1DBE92549}"/>
          </ac:spMkLst>
        </pc:spChg>
        <pc:spChg chg="add mod">
          <ac:chgData name="Siniša Vuksan" userId="3af124f9-b8e7-46e3-9422-21ae1d17ac0b" providerId="ADAL" clId="{E7552B44-A0C8-490C-B223-B36916406976}" dt="2021-11-18T09:58:47.528" v="1307" actId="14100"/>
          <ac:spMkLst>
            <pc:docMk/>
            <pc:sldMk cId="2762813729" sldId="526"/>
            <ac:spMk id="21" creationId="{4BD84E1C-7B49-4075-8869-2230B5618DD2}"/>
          </ac:spMkLst>
        </pc:spChg>
        <pc:picChg chg="mod">
          <ac:chgData name="Siniša Vuksan" userId="3af124f9-b8e7-46e3-9422-21ae1d17ac0b" providerId="ADAL" clId="{E7552B44-A0C8-490C-B223-B36916406976}" dt="2021-11-18T09:51:27.105" v="1203" actId="1076"/>
          <ac:picMkLst>
            <pc:docMk/>
            <pc:sldMk cId="2762813729" sldId="526"/>
            <ac:picMk id="2" creationId="{79AB126F-5218-4223-8FB3-6BD5D18FF2B3}"/>
          </ac:picMkLst>
        </pc:picChg>
        <pc:picChg chg="del">
          <ac:chgData name="Siniša Vuksan" userId="3af124f9-b8e7-46e3-9422-21ae1d17ac0b" providerId="ADAL" clId="{E7552B44-A0C8-490C-B223-B36916406976}" dt="2021-11-18T09:43:17.762" v="915" actId="478"/>
          <ac:picMkLst>
            <pc:docMk/>
            <pc:sldMk cId="2762813729" sldId="526"/>
            <ac:picMk id="3" creationId="{B0DF5729-9840-4F87-9AA1-F623E125EF44}"/>
          </ac:picMkLst>
        </pc:picChg>
        <pc:picChg chg="mod">
          <ac:chgData name="Siniša Vuksan" userId="3af124f9-b8e7-46e3-9422-21ae1d17ac0b" providerId="ADAL" clId="{E7552B44-A0C8-490C-B223-B36916406976}" dt="2021-11-18T09:59:25.112" v="1312" actId="14826"/>
          <ac:picMkLst>
            <pc:docMk/>
            <pc:sldMk cId="2762813729" sldId="526"/>
            <ac:picMk id="4" creationId="{1B2619D9-4F98-4A11-8FFE-57C7EB1F529A}"/>
          </ac:picMkLst>
        </pc:picChg>
      </pc:sldChg>
      <pc:sldChg chg="addSp delSp modSp add ord delAnim modAnim">
        <pc:chgData name="Siniša Vuksan" userId="3af124f9-b8e7-46e3-9422-21ae1d17ac0b" providerId="ADAL" clId="{E7552B44-A0C8-490C-B223-B36916406976}" dt="2021-11-18T12:03:35.559" v="3120"/>
        <pc:sldMkLst>
          <pc:docMk/>
          <pc:sldMk cId="1406669383" sldId="529"/>
        </pc:sldMkLst>
        <pc:spChg chg="add mod">
          <ac:chgData name="Siniša Vuksan" userId="3af124f9-b8e7-46e3-9422-21ae1d17ac0b" providerId="ADAL" clId="{E7552B44-A0C8-490C-B223-B36916406976}" dt="2021-11-18T11:08:36.029" v="2166" actId="1076"/>
          <ac:spMkLst>
            <pc:docMk/>
            <pc:sldMk cId="1406669383" sldId="529"/>
            <ac:spMk id="5" creationId="{7497090C-607C-48BF-B380-4BE7F2BC7716}"/>
          </ac:spMkLst>
        </pc:spChg>
        <pc:spChg chg="mod">
          <ac:chgData name="Siniša Vuksan" userId="3af124f9-b8e7-46e3-9422-21ae1d17ac0b" providerId="ADAL" clId="{E7552B44-A0C8-490C-B223-B36916406976}" dt="2021-11-18T10:14:13.778" v="1942" actId="1076"/>
          <ac:spMkLst>
            <pc:docMk/>
            <pc:sldMk cId="1406669383" sldId="529"/>
            <ac:spMk id="6" creationId="{010AB125-9086-4261-98B4-FC5A0801347C}"/>
          </ac:spMkLst>
        </pc:spChg>
        <pc:spChg chg="mod">
          <ac:chgData name="Siniša Vuksan" userId="3af124f9-b8e7-46e3-9422-21ae1d17ac0b" providerId="ADAL" clId="{E7552B44-A0C8-490C-B223-B36916406976}" dt="2021-11-18T10:06:34.782" v="1596" actId="20577"/>
          <ac:spMkLst>
            <pc:docMk/>
            <pc:sldMk cId="1406669383" sldId="529"/>
            <ac:spMk id="7" creationId="{BD27CF50-1D5A-4213-9C4D-0ED4E94F5CE1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8" creationId="{EFE4F534-E279-4CA3-8F93-C8B66EBBB2B8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9" creationId="{08B5004E-7070-465C-8AF7-E9FE74C7DD49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0" creationId="{F5020F0A-F48F-4D4D-999B-046F8E47D3B4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1" creationId="{B445BF90-8DF6-474D-8570-499D9C899AA3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2" creationId="{0511FF02-055C-4BA7-985F-F800E012B011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3" creationId="{C16EE955-CD65-4E8B-83EA-F3DF8DE58DEC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4" creationId="{CC4E8EDE-DE4F-47DD-A04D-6C045EDF5B95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5" creationId="{07730D64-D3B7-4893-96CC-AF7E8FD24C6F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6" creationId="{C7A300CC-D7BC-47A4-A20B-50055195F492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7" creationId="{8C7630A2-D65E-40DF-8B6C-40633CEF85F1}"/>
          </ac:spMkLst>
        </pc:spChg>
        <pc:spChg chg="add mod">
          <ac:chgData name="Siniša Vuksan" userId="3af124f9-b8e7-46e3-9422-21ae1d17ac0b" providerId="ADAL" clId="{E7552B44-A0C8-490C-B223-B36916406976}" dt="2021-11-18T10:11:03.707" v="1747" actId="20577"/>
          <ac:spMkLst>
            <pc:docMk/>
            <pc:sldMk cId="1406669383" sldId="529"/>
            <ac:spMk id="18" creationId="{0415A54F-D589-40D2-89CC-F09D60C1C343}"/>
          </ac:spMkLst>
        </pc:spChg>
        <pc:spChg chg="add mod">
          <ac:chgData name="Siniša Vuksan" userId="3af124f9-b8e7-46e3-9422-21ae1d17ac0b" providerId="ADAL" clId="{E7552B44-A0C8-490C-B223-B36916406976}" dt="2021-11-18T10:11:08.097" v="1754" actId="20577"/>
          <ac:spMkLst>
            <pc:docMk/>
            <pc:sldMk cId="1406669383" sldId="529"/>
            <ac:spMk id="19" creationId="{3CC51EA6-969F-4287-8C0C-D3A45AF9F5BE}"/>
          </ac:spMkLst>
        </pc:spChg>
        <pc:spChg chg="add mod">
          <ac:chgData name="Siniša Vuksan" userId="3af124f9-b8e7-46e3-9422-21ae1d17ac0b" providerId="ADAL" clId="{E7552B44-A0C8-490C-B223-B36916406976}" dt="2021-11-18T10:11:13.897" v="1760" actId="20577"/>
          <ac:spMkLst>
            <pc:docMk/>
            <pc:sldMk cId="1406669383" sldId="529"/>
            <ac:spMk id="20" creationId="{C4BF41A1-4673-42EE-9677-8FB0D1BB7A5F}"/>
          </ac:spMkLst>
        </pc:spChg>
        <pc:spChg chg="add mod">
          <ac:chgData name="Siniša Vuksan" userId="3af124f9-b8e7-46e3-9422-21ae1d17ac0b" providerId="ADAL" clId="{E7552B44-A0C8-490C-B223-B36916406976}" dt="2021-11-18T10:11:25.812" v="1769" actId="20577"/>
          <ac:spMkLst>
            <pc:docMk/>
            <pc:sldMk cId="1406669383" sldId="529"/>
            <ac:spMk id="21" creationId="{B58EF9CE-B429-45F7-90D4-585F6A4C2921}"/>
          </ac:spMkLst>
        </pc:spChg>
        <pc:spChg chg="add mod">
          <ac:chgData name="Siniša Vuksan" userId="3af124f9-b8e7-46e3-9422-21ae1d17ac0b" providerId="ADAL" clId="{E7552B44-A0C8-490C-B223-B36916406976}" dt="2021-11-18T10:11:31.688" v="1779" actId="20577"/>
          <ac:spMkLst>
            <pc:docMk/>
            <pc:sldMk cId="1406669383" sldId="529"/>
            <ac:spMk id="22" creationId="{816F7479-00B2-48AD-9FD5-EF92F5C5F512}"/>
          </ac:spMkLst>
        </pc:spChg>
        <pc:spChg chg="add mod">
          <ac:chgData name="Siniša Vuksan" userId="3af124f9-b8e7-46e3-9422-21ae1d17ac0b" providerId="ADAL" clId="{E7552B44-A0C8-490C-B223-B36916406976}" dt="2021-11-18T10:11:43.757" v="1784" actId="20577"/>
          <ac:spMkLst>
            <pc:docMk/>
            <pc:sldMk cId="1406669383" sldId="529"/>
            <ac:spMk id="23" creationId="{54AC9121-14BC-47C8-AF02-2805AB7BD207}"/>
          </ac:spMkLst>
        </pc:spChg>
        <pc:spChg chg="add mod">
          <ac:chgData name="Siniša Vuksan" userId="3af124f9-b8e7-46e3-9422-21ae1d17ac0b" providerId="ADAL" clId="{E7552B44-A0C8-490C-B223-B36916406976}" dt="2021-11-18T10:11:47.221" v="1789" actId="20577"/>
          <ac:spMkLst>
            <pc:docMk/>
            <pc:sldMk cId="1406669383" sldId="529"/>
            <ac:spMk id="24" creationId="{E5914700-BB8E-4FB8-A65A-E1CDFC2B205D}"/>
          </ac:spMkLst>
        </pc:spChg>
        <pc:spChg chg="add mod">
          <ac:chgData name="Siniša Vuksan" userId="3af124f9-b8e7-46e3-9422-21ae1d17ac0b" providerId="ADAL" clId="{E7552B44-A0C8-490C-B223-B36916406976}" dt="2021-11-18T10:11:51.572" v="1793" actId="20577"/>
          <ac:spMkLst>
            <pc:docMk/>
            <pc:sldMk cId="1406669383" sldId="529"/>
            <ac:spMk id="25" creationId="{DF08E771-2EE6-4364-A99F-0D83DC3BEA21}"/>
          </ac:spMkLst>
        </pc:spChg>
        <pc:spChg chg="add mod">
          <ac:chgData name="Siniša Vuksan" userId="3af124f9-b8e7-46e3-9422-21ae1d17ac0b" providerId="ADAL" clId="{E7552B44-A0C8-490C-B223-B36916406976}" dt="2021-11-18T10:14:17.356" v="1943" actId="1076"/>
          <ac:spMkLst>
            <pc:docMk/>
            <pc:sldMk cId="1406669383" sldId="529"/>
            <ac:spMk id="26" creationId="{A0F4696A-9A8F-4B0C-9A12-252F98A2E2BA}"/>
          </ac:spMkLst>
        </pc:spChg>
        <pc:picChg chg="mod">
          <ac:chgData name="Siniša Vuksan" userId="3af124f9-b8e7-46e3-9422-21ae1d17ac0b" providerId="ADAL" clId="{E7552B44-A0C8-490C-B223-B36916406976}" dt="2021-11-18T10:08:13.731" v="1617" actId="1035"/>
          <ac:picMkLst>
            <pc:docMk/>
            <pc:sldMk cId="1406669383" sldId="529"/>
            <ac:picMk id="2" creationId="{B69E1C10-ACFD-49C4-B019-6B92ED78F85E}"/>
          </ac:picMkLst>
        </pc:picChg>
        <pc:picChg chg="del">
          <ac:chgData name="Siniša Vuksan" userId="3af124f9-b8e7-46e3-9422-21ae1d17ac0b" providerId="ADAL" clId="{E7552B44-A0C8-490C-B223-B36916406976}" dt="2021-11-18T10:07:10.073" v="1600" actId="478"/>
          <ac:picMkLst>
            <pc:docMk/>
            <pc:sldMk cId="1406669383" sldId="529"/>
            <ac:picMk id="3" creationId="{AE42CD08-37C5-4729-AD10-AC31D8B80EAE}"/>
          </ac:picMkLst>
        </pc:picChg>
        <pc:picChg chg="mod">
          <ac:chgData name="Siniša Vuksan" userId="3af124f9-b8e7-46e3-9422-21ae1d17ac0b" providerId="ADAL" clId="{E7552B44-A0C8-490C-B223-B36916406976}" dt="2021-11-18T10:07:03.595" v="1598" actId="14826"/>
          <ac:picMkLst>
            <pc:docMk/>
            <pc:sldMk cId="1406669383" sldId="529"/>
            <ac:picMk id="4" creationId="{1B2619D9-4F98-4A11-8FFE-57C7EB1F529A}"/>
          </ac:picMkLst>
        </pc:picChg>
      </pc:sldChg>
      <pc:sldChg chg="addSp delSp modSp add ord delAnim modAnim">
        <pc:chgData name="Siniša Vuksan" userId="3af124f9-b8e7-46e3-9422-21ae1d17ac0b" providerId="ADAL" clId="{E7552B44-A0C8-490C-B223-B36916406976}" dt="2021-11-18T11:21:52.273" v="2328"/>
        <pc:sldMkLst>
          <pc:docMk/>
          <pc:sldMk cId="3697847466" sldId="531"/>
        </pc:sldMkLst>
        <pc:spChg chg="mod">
          <ac:chgData name="Siniša Vuksan" userId="3af124f9-b8e7-46e3-9422-21ae1d17ac0b" providerId="ADAL" clId="{E7552B44-A0C8-490C-B223-B36916406976}" dt="2021-11-18T11:16:19.178" v="2270" actId="14100"/>
          <ac:spMkLst>
            <pc:docMk/>
            <pc:sldMk cId="3697847466" sldId="531"/>
            <ac:spMk id="6" creationId="{010AB125-9086-4261-98B4-FC5A0801347C}"/>
          </ac:spMkLst>
        </pc:spChg>
        <pc:spChg chg="mod">
          <ac:chgData name="Siniša Vuksan" userId="3af124f9-b8e7-46e3-9422-21ae1d17ac0b" providerId="ADAL" clId="{E7552B44-A0C8-490C-B223-B36916406976}" dt="2021-11-18T11:10:30.163" v="2176" actId="20577"/>
          <ac:spMkLst>
            <pc:docMk/>
            <pc:sldMk cId="3697847466" sldId="531"/>
            <ac:spMk id="7" creationId="{0256D9EB-C20B-45FA-9F3D-124012366C9E}"/>
          </ac:spMkLst>
        </pc:spChg>
        <pc:spChg chg="mod">
          <ac:chgData name="Siniša Vuksan" userId="3af124f9-b8e7-46e3-9422-21ae1d17ac0b" providerId="ADAL" clId="{E7552B44-A0C8-490C-B223-B36916406976}" dt="2021-11-18T11:17:14.912" v="2304" actId="14100"/>
          <ac:spMkLst>
            <pc:docMk/>
            <pc:sldMk cId="3697847466" sldId="531"/>
            <ac:spMk id="9" creationId="{8F06FBBD-94EE-44A7-B2B6-47CA03C17815}"/>
          </ac:spMkLst>
        </pc:spChg>
        <pc:spChg chg="del">
          <ac:chgData name="Siniša Vuksan" userId="3af124f9-b8e7-46e3-9422-21ae1d17ac0b" providerId="ADAL" clId="{E7552B44-A0C8-490C-B223-B36916406976}" dt="2021-11-18T11:16:14.087" v="2269" actId="478"/>
          <ac:spMkLst>
            <pc:docMk/>
            <pc:sldMk cId="3697847466" sldId="531"/>
            <ac:spMk id="14" creationId="{42FCE229-8671-47C7-9826-50D294865FC1}"/>
          </ac:spMkLst>
        </pc:spChg>
        <pc:picChg chg="mod">
          <ac:chgData name="Siniša Vuksan" userId="3af124f9-b8e7-46e3-9422-21ae1d17ac0b" providerId="ADAL" clId="{E7552B44-A0C8-490C-B223-B36916406976}" dt="2021-11-18T11:16:08.113" v="2267" actId="1076"/>
          <ac:picMkLst>
            <pc:docMk/>
            <pc:sldMk cId="3697847466" sldId="531"/>
            <ac:picMk id="2" creationId="{79AB126F-5218-4223-8FB3-6BD5D18FF2B3}"/>
          </ac:picMkLst>
        </pc:picChg>
        <pc:picChg chg="mod">
          <ac:chgData name="Siniša Vuksan" userId="3af124f9-b8e7-46e3-9422-21ae1d17ac0b" providerId="ADAL" clId="{E7552B44-A0C8-490C-B223-B36916406976}" dt="2021-11-18T11:16:55.467" v="2276" actId="14100"/>
          <ac:picMkLst>
            <pc:docMk/>
            <pc:sldMk cId="3697847466" sldId="531"/>
            <ac:picMk id="3" creationId="{B0DF5729-9840-4F87-9AA1-F623E125EF44}"/>
          </ac:picMkLst>
        </pc:picChg>
        <pc:picChg chg="mod">
          <ac:chgData name="Siniša Vuksan" userId="3af124f9-b8e7-46e3-9422-21ae1d17ac0b" providerId="ADAL" clId="{E7552B44-A0C8-490C-B223-B36916406976}" dt="2021-11-18T11:09:45.990" v="2168" actId="14826"/>
          <ac:picMkLst>
            <pc:docMk/>
            <pc:sldMk cId="3697847466" sldId="531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E7552B44-A0C8-490C-B223-B36916406976}" dt="2021-11-18T11:21:47.270" v="2327" actId="1036"/>
          <ac:picMkLst>
            <pc:docMk/>
            <pc:sldMk cId="3697847466" sldId="531"/>
            <ac:picMk id="10" creationId="{CC280582-00B2-4D81-9287-DEAF59574F5F}"/>
          </ac:picMkLst>
        </pc:picChg>
        <pc:picChg chg="add mod">
          <ac:chgData name="Siniša Vuksan" userId="3af124f9-b8e7-46e3-9422-21ae1d17ac0b" providerId="ADAL" clId="{E7552B44-A0C8-490C-B223-B36916406976}" dt="2021-11-18T11:21:27.172" v="2316" actId="1076"/>
          <ac:picMkLst>
            <pc:docMk/>
            <pc:sldMk cId="3697847466" sldId="531"/>
            <ac:picMk id="11" creationId="{E8F14D81-5F26-434E-AEB9-97FD6A7B092A}"/>
          </ac:picMkLst>
        </pc:picChg>
        <pc:picChg chg="add mod">
          <ac:chgData name="Siniša Vuksan" userId="3af124f9-b8e7-46e3-9422-21ae1d17ac0b" providerId="ADAL" clId="{E7552B44-A0C8-490C-B223-B36916406976}" dt="2021-11-18T11:21:42.271" v="2323" actId="1076"/>
          <ac:picMkLst>
            <pc:docMk/>
            <pc:sldMk cId="3697847466" sldId="531"/>
            <ac:picMk id="12" creationId="{60EB87F7-20DB-40EC-AD22-1D7661167C5A}"/>
          </ac:picMkLst>
        </pc:picChg>
      </pc:sldChg>
      <pc:sldChg chg="addSp modSp add ord modAnim">
        <pc:chgData name="Siniša Vuksan" userId="3af124f9-b8e7-46e3-9422-21ae1d17ac0b" providerId="ADAL" clId="{E7552B44-A0C8-490C-B223-B36916406976}" dt="2021-11-18T11:26:46.731" v="2569"/>
        <pc:sldMkLst>
          <pc:docMk/>
          <pc:sldMk cId="1111417439" sldId="532"/>
        </pc:sldMkLst>
        <pc:spChg chg="add mod">
          <ac:chgData name="Siniša Vuksan" userId="3af124f9-b8e7-46e3-9422-21ae1d17ac0b" providerId="ADAL" clId="{E7552B44-A0C8-490C-B223-B36916406976}" dt="2021-11-18T11:26:07.619" v="2540" actId="20577"/>
          <ac:spMkLst>
            <pc:docMk/>
            <pc:sldMk cId="1111417439" sldId="532"/>
            <ac:spMk id="5" creationId="{5F3E3B94-F000-48ED-8245-DA680A4B6E98}"/>
          </ac:spMkLst>
        </pc:spChg>
        <pc:spChg chg="mod">
          <ac:chgData name="Siniša Vuksan" userId="3af124f9-b8e7-46e3-9422-21ae1d17ac0b" providerId="ADAL" clId="{E7552B44-A0C8-490C-B223-B36916406976}" dt="2021-11-18T11:24:09.614" v="2374" actId="14100"/>
          <ac:spMkLst>
            <pc:docMk/>
            <pc:sldMk cId="1111417439" sldId="532"/>
            <ac:spMk id="6" creationId="{010AB125-9086-4261-98B4-FC5A0801347C}"/>
          </ac:spMkLst>
        </pc:spChg>
        <pc:spChg chg="add mod">
          <ac:chgData name="Siniša Vuksan" userId="3af124f9-b8e7-46e3-9422-21ae1d17ac0b" providerId="ADAL" clId="{E7552B44-A0C8-490C-B223-B36916406976}" dt="2021-11-18T11:26:16.938" v="2549" actId="20577"/>
          <ac:spMkLst>
            <pc:docMk/>
            <pc:sldMk cId="1111417439" sldId="532"/>
            <ac:spMk id="7" creationId="{1363F52B-5633-4CAD-9891-9AFFB573C4D9}"/>
          </ac:spMkLst>
        </pc:spChg>
        <pc:spChg chg="add mod">
          <ac:chgData name="Siniša Vuksan" userId="3af124f9-b8e7-46e3-9422-21ae1d17ac0b" providerId="ADAL" clId="{E7552B44-A0C8-490C-B223-B36916406976}" dt="2021-11-18T11:26:23.417" v="2555" actId="20577"/>
          <ac:spMkLst>
            <pc:docMk/>
            <pc:sldMk cId="1111417439" sldId="532"/>
            <ac:spMk id="8" creationId="{1613D52F-3883-4D41-A062-2C353B3FA5B1}"/>
          </ac:spMkLst>
        </pc:spChg>
        <pc:spChg chg="add mod">
          <ac:chgData name="Siniša Vuksan" userId="3af124f9-b8e7-46e3-9422-21ae1d17ac0b" providerId="ADAL" clId="{E7552B44-A0C8-490C-B223-B36916406976}" dt="2021-11-18T11:26:33.709" v="2561" actId="20577"/>
          <ac:spMkLst>
            <pc:docMk/>
            <pc:sldMk cId="1111417439" sldId="532"/>
            <ac:spMk id="9" creationId="{9A9A89A1-F218-499B-9371-6274E616286B}"/>
          </ac:spMkLst>
        </pc:spChg>
        <pc:spChg chg="add mod">
          <ac:chgData name="Siniša Vuksan" userId="3af124f9-b8e7-46e3-9422-21ae1d17ac0b" providerId="ADAL" clId="{E7552B44-A0C8-490C-B223-B36916406976}" dt="2021-11-18T11:26:39.024" v="2568" actId="20577"/>
          <ac:spMkLst>
            <pc:docMk/>
            <pc:sldMk cId="1111417439" sldId="532"/>
            <ac:spMk id="10" creationId="{081F2338-2B67-4DFD-A072-2AAA42899237}"/>
          </ac:spMkLst>
        </pc:spChg>
        <pc:picChg chg="mod">
          <ac:chgData name="Siniša Vuksan" userId="3af124f9-b8e7-46e3-9422-21ae1d17ac0b" providerId="ADAL" clId="{E7552B44-A0C8-490C-B223-B36916406976}" dt="2021-11-18T11:24:05.864" v="2373" actId="1076"/>
          <ac:picMkLst>
            <pc:docMk/>
            <pc:sldMk cId="1111417439" sldId="532"/>
            <ac:picMk id="2" creationId="{B69E1C10-ACFD-49C4-B019-6B92ED78F85E}"/>
          </ac:picMkLst>
        </pc:picChg>
        <pc:picChg chg="mod">
          <ac:chgData name="Siniša Vuksan" userId="3af124f9-b8e7-46e3-9422-21ae1d17ac0b" providerId="ADAL" clId="{E7552B44-A0C8-490C-B223-B36916406976}" dt="2021-11-18T11:10:09.412" v="2172" actId="14826"/>
          <ac:picMkLst>
            <pc:docMk/>
            <pc:sldMk cId="1111417439" sldId="532"/>
            <ac:picMk id="4" creationId="{1B2619D9-4F98-4A11-8FFE-57C7EB1F529A}"/>
          </ac:picMkLst>
        </pc:picChg>
      </pc:sldChg>
    </pc:docChg>
  </pc:docChgLst>
  <pc:docChgLst>
    <pc:chgData name="Siniša Vuksan" userId="3af124f9-b8e7-46e3-9422-21ae1d17ac0b" providerId="ADAL" clId="{75C38629-AA9E-445E-91CB-4B4BA3A2BEB7}"/>
  </pc:docChgLst>
  <pc:docChgLst>
    <pc:chgData name="Siniša Vuksan" userId="3af124f9-b8e7-46e3-9422-21ae1d17ac0b" providerId="ADAL" clId="{2B4015B6-79EA-4A60-AE7D-A92E23F0F3B8}"/>
    <pc:docChg chg="undo custSel addSld delSld modSld sldOrd">
      <pc:chgData name="Siniša Vuksan" userId="3af124f9-b8e7-46e3-9422-21ae1d17ac0b" providerId="ADAL" clId="{2B4015B6-79EA-4A60-AE7D-A92E23F0F3B8}" dt="2021-10-22T08:33:14.533" v="1528"/>
      <pc:docMkLst>
        <pc:docMk/>
      </pc:docMkLst>
    </pc:docChg>
  </pc:docChgLst>
  <pc:docChgLst>
    <pc:chgData name="Siniša Vuksan" userId="3af124f9-b8e7-46e3-9422-21ae1d17ac0b" providerId="ADAL" clId="{9757935C-A355-4974-848C-2660B515641D}"/>
    <pc:docChg chg="undo custSel addSld delSld modSld sldOrd">
      <pc:chgData name="Siniša Vuksan" userId="3af124f9-b8e7-46e3-9422-21ae1d17ac0b" providerId="ADAL" clId="{9757935C-A355-4974-848C-2660B515641D}" dt="2021-10-21T11:50:13.843" v="2782" actId="2696"/>
      <pc:docMkLst>
        <pc:docMk/>
      </pc:docMkLst>
      <pc:sldChg chg="modSp">
        <pc:chgData name="Siniša Vuksan" userId="3af124f9-b8e7-46e3-9422-21ae1d17ac0b" providerId="ADAL" clId="{9757935C-A355-4974-848C-2660B515641D}" dt="2021-10-19T13:05:38.172" v="26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9757935C-A355-4974-848C-2660B515641D}" dt="2021-10-19T13:05:00.772" v="14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9757935C-A355-4974-848C-2660B515641D}" dt="2021-10-19T13:05:38.172" v="26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modSp">
        <pc:chgData name="Siniša Vuksan" userId="3af124f9-b8e7-46e3-9422-21ae1d17ac0b" providerId="ADAL" clId="{9757935C-A355-4974-848C-2660B515641D}" dt="2021-10-19T13:09:23.900" v="63" actId="1037"/>
        <pc:sldMkLst>
          <pc:docMk/>
          <pc:sldMk cId="2122178903" sldId="288"/>
        </pc:sldMkLst>
        <pc:spChg chg="mod">
          <ac:chgData name="Siniša Vuksan" userId="3af124f9-b8e7-46e3-9422-21ae1d17ac0b" providerId="ADAL" clId="{9757935C-A355-4974-848C-2660B515641D}" dt="2021-10-19T13:06:27.308" v="60" actId="20577"/>
          <ac:spMkLst>
            <pc:docMk/>
            <pc:sldMk cId="2122178903" sldId="288"/>
            <ac:spMk id="6" creationId="{FFE14C9D-F79A-42C0-87D5-7951E53F2573}"/>
          </ac:spMkLst>
        </pc:spChg>
        <pc:picChg chg="mod">
          <ac:chgData name="Siniša Vuksan" userId="3af124f9-b8e7-46e3-9422-21ae1d17ac0b" providerId="ADAL" clId="{9757935C-A355-4974-848C-2660B515641D}" dt="2021-10-19T13:07:03.333" v="61" actId="14826"/>
          <ac:picMkLst>
            <pc:docMk/>
            <pc:sldMk cId="2122178903" sldId="288"/>
            <ac:picMk id="4" creationId="{1B2619D9-4F98-4A11-8FFE-57C7EB1F529A}"/>
          </ac:picMkLst>
        </pc:picChg>
        <pc:picChg chg="mod">
          <ac:chgData name="Siniša Vuksan" userId="3af124f9-b8e7-46e3-9422-21ae1d17ac0b" providerId="ADAL" clId="{9757935C-A355-4974-848C-2660B515641D}" dt="2021-10-19T13:09:23.900" v="63" actId="1037"/>
          <ac:picMkLst>
            <pc:docMk/>
            <pc:sldMk cId="2122178903" sldId="288"/>
            <ac:picMk id="7" creationId="{40106C37-8279-4C0B-A4A6-4051FF501A0A}"/>
          </ac:picMkLst>
        </pc:picChg>
      </pc:sldChg>
      <pc:sldChg chg="modSp">
        <pc:chgData name="Siniša Vuksan" userId="3af124f9-b8e7-46e3-9422-21ae1d17ac0b" providerId="ADAL" clId="{9757935C-A355-4974-848C-2660B515641D}" dt="2021-10-19T13:20:10.442" v="491" actId="14100"/>
        <pc:sldMkLst>
          <pc:docMk/>
          <pc:sldMk cId="1167673325" sldId="300"/>
        </pc:sldMkLst>
        <pc:spChg chg="mod">
          <ac:chgData name="Siniša Vuksan" userId="3af124f9-b8e7-46e3-9422-21ae1d17ac0b" providerId="ADAL" clId="{9757935C-A355-4974-848C-2660B515641D}" dt="2021-10-19T13:20:10.442" v="491" actId="14100"/>
          <ac:spMkLst>
            <pc:docMk/>
            <pc:sldMk cId="1167673325" sldId="300"/>
            <ac:spMk id="6" creationId="{FFE14C9D-F79A-42C0-87D5-7951E53F2573}"/>
          </ac:spMkLst>
        </pc:spChg>
        <pc:picChg chg="mod">
          <ac:chgData name="Siniša Vuksan" userId="3af124f9-b8e7-46e3-9422-21ae1d17ac0b" providerId="ADAL" clId="{9757935C-A355-4974-848C-2660B515641D}" dt="2021-10-19T13:09:35.774" v="67" actId="14826"/>
          <ac:picMkLst>
            <pc:docMk/>
            <pc:sldMk cId="1167673325" sldId="300"/>
            <ac:picMk id="5" creationId="{E24C9881-BB40-4A55-843E-41EADF141365}"/>
          </ac:picMkLst>
        </pc:picChg>
        <pc:picChg chg="mod">
          <ac:chgData name="Siniša Vuksan" userId="3af124f9-b8e7-46e3-9422-21ae1d17ac0b" providerId="ADAL" clId="{9757935C-A355-4974-848C-2660B515641D}" dt="2021-10-19T13:09:29.231" v="65" actId="14826"/>
          <ac:picMkLst>
            <pc:docMk/>
            <pc:sldMk cId="1167673325" sldId="300"/>
            <ac:picMk id="7" creationId="{40106C37-8279-4C0B-A4A6-4051FF501A0A}"/>
          </ac:picMkLst>
        </pc:picChg>
      </pc:sldChg>
    </pc:docChg>
  </pc:docChgLst>
  <pc:docChgLst>
    <pc:chgData name="Siniša Vuksan" userId="3af124f9-b8e7-46e3-9422-21ae1d17ac0b" providerId="ADAL" clId="{D6F7B15F-22FF-425B-B979-1D15F7CB28F4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6FCF-3BA7-4B9E-B149-E46969B18D67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B0652-CE16-4532-AD0D-DF5ADB502D1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27283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B0652-CE16-4532-AD0D-DF5ADB502D16}" type="slidenum">
              <a:rPr lang="hr-HR" smtClean="0"/>
              <a:pPr/>
              <a:t>10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854953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125973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080487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810285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922371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973444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25202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768564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04373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17906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6250957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08669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10.1.2022.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persurvey.com/Q09RUITYO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www.e-sfera.hr/dodatni-digitalni-sadrzaji/b7437da4-6c10-4813-92ea-53b3186ba1b7/assets/audio/16_unit_5__lesson_1__exercise_3_5.mp3" TargetMode="Externa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e-sfera.hr/dodatni-digitalni-sadrzaji/b7437da4-6c10-4813-92ea-53b3186ba1b7/assets/audio/16_unit_5__lesson_1__exercise_3_5.mp3" TargetMode="Externa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ookwidgets.com/play/ZCAB7Z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23" y="1461636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UNIT 5; 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/>
            </a:r>
            <a:b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</a:b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Tick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tock</a:t>
            </a:r>
            <a:endParaRPr lang="hr-HR" sz="4400" b="1" u="sng" dirty="0">
              <a:solidFill>
                <a:schemeClr val="accent2"/>
              </a:solidFill>
              <a:latin typeface="+mn-lt"/>
              <a:ea typeface="Cambria" panose="02040503050406030204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863" y="3309756"/>
            <a:ext cx="7545197" cy="1655762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i="1" dirty="0" err="1">
                <a:ea typeface="Cambria" panose="02040503050406030204" pitchFamily="18" charset="0"/>
                <a:cs typeface="+mj-cs"/>
              </a:rPr>
              <a:t>Lesson</a:t>
            </a:r>
            <a:r>
              <a:rPr lang="hr-HR" sz="4400" i="1" dirty="0">
                <a:ea typeface="Cambria" panose="02040503050406030204" pitchFamily="18" charset="0"/>
                <a:cs typeface="+mj-cs"/>
              </a:rPr>
              <a:t> 1; 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Time management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8" y="1265322"/>
            <a:ext cx="3112021" cy="44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9360" y="4581074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3559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609" y="-976"/>
            <a:ext cx="4835482" cy="6858975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26146" y="-15501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68.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38650" y="155863"/>
            <a:ext cx="8407191" cy="6546274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8674882" y="1582615"/>
            <a:ext cx="3517118" cy="4900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Match and fill in the gaps with the expressions about time.</a:t>
            </a:r>
            <a:r>
              <a:rPr lang="hr-HR" sz="2000" b="1" dirty="0"/>
              <a:t> </a:t>
            </a:r>
            <a:endParaRPr lang="hr-HR" sz="2000" i="1" dirty="0"/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6EDF74B3-ADA3-4BBC-A2FB-B13FB8E21A55}"/>
              </a:ext>
            </a:extLst>
          </p:cNvPr>
          <p:cNvSpPr txBox="1">
            <a:spLocks/>
          </p:cNvSpPr>
          <p:nvPr/>
        </p:nvSpPr>
        <p:spPr>
          <a:xfrm>
            <a:off x="3697476" y="1824641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D9B31CD7-6ACD-44AC-AA7E-8199B6742262}"/>
              </a:ext>
            </a:extLst>
          </p:cNvPr>
          <p:cNvSpPr txBox="1">
            <a:spLocks/>
          </p:cNvSpPr>
          <p:nvPr/>
        </p:nvSpPr>
        <p:spPr>
          <a:xfrm>
            <a:off x="3697476" y="2472455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C1A7ADFA-4404-4D69-A159-A90B371D734C}"/>
              </a:ext>
            </a:extLst>
          </p:cNvPr>
          <p:cNvSpPr txBox="1">
            <a:spLocks/>
          </p:cNvSpPr>
          <p:nvPr/>
        </p:nvSpPr>
        <p:spPr>
          <a:xfrm>
            <a:off x="3697476" y="1200891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35DA8EA8-C5F8-40E1-A012-B01BB606ABD8}"/>
              </a:ext>
            </a:extLst>
          </p:cNvPr>
          <p:cNvSpPr txBox="1">
            <a:spLocks/>
          </p:cNvSpPr>
          <p:nvPr/>
        </p:nvSpPr>
        <p:spPr>
          <a:xfrm>
            <a:off x="3697476" y="903026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76C70A27-4AFD-45C1-88BC-A6665D356969}"/>
              </a:ext>
            </a:extLst>
          </p:cNvPr>
          <p:cNvSpPr txBox="1">
            <a:spLocks/>
          </p:cNvSpPr>
          <p:nvPr/>
        </p:nvSpPr>
        <p:spPr>
          <a:xfrm>
            <a:off x="3697476" y="2800693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6453641E-5E45-4F73-B530-EBBB9163AC58}"/>
              </a:ext>
            </a:extLst>
          </p:cNvPr>
          <p:cNvSpPr txBox="1">
            <a:spLocks/>
          </p:cNvSpPr>
          <p:nvPr/>
        </p:nvSpPr>
        <p:spPr>
          <a:xfrm>
            <a:off x="3697476" y="1535795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="" xmlns:a16="http://schemas.microsoft.com/office/drawing/2014/main" id="{16C430CC-BD2A-4559-BB1C-51E17E40E192}"/>
              </a:ext>
            </a:extLst>
          </p:cNvPr>
          <p:cNvSpPr txBox="1">
            <a:spLocks/>
          </p:cNvSpPr>
          <p:nvPr/>
        </p:nvSpPr>
        <p:spPr>
          <a:xfrm>
            <a:off x="3684594" y="574788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Rezervirano mjesto sadržaja 2">
            <a:extLst>
              <a:ext uri="{FF2B5EF4-FFF2-40B4-BE49-F238E27FC236}">
                <a16:creationId xmlns="" xmlns:a16="http://schemas.microsoft.com/office/drawing/2014/main" id="{32D623AD-7DF4-4AB8-A3B2-35D406F2E9D3}"/>
              </a:ext>
            </a:extLst>
          </p:cNvPr>
          <p:cNvSpPr txBox="1">
            <a:spLocks/>
          </p:cNvSpPr>
          <p:nvPr/>
        </p:nvSpPr>
        <p:spPr>
          <a:xfrm>
            <a:off x="3697476" y="2162038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1" name="Rezervirano mjesto sadržaja 2">
            <a:extLst>
              <a:ext uri="{FF2B5EF4-FFF2-40B4-BE49-F238E27FC236}">
                <a16:creationId xmlns="" xmlns:a16="http://schemas.microsoft.com/office/drawing/2014/main" id="{26484515-7996-4C7E-8553-F6BCCE66E60D}"/>
              </a:ext>
            </a:extLst>
          </p:cNvPr>
          <p:cNvSpPr txBox="1">
            <a:spLocks/>
          </p:cNvSpPr>
          <p:nvPr/>
        </p:nvSpPr>
        <p:spPr>
          <a:xfrm>
            <a:off x="1323244" y="3356878"/>
            <a:ext cx="274342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let time </a:t>
            </a:r>
            <a:r>
              <a:rPr lang="hr-HR" sz="1800" i="1" dirty="0" err="1">
                <a:solidFill>
                  <a:srgbClr val="FF0000"/>
                </a:solidFill>
              </a:rPr>
              <a:t>fly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22" name="Rezervirano mjesto sadržaja 2">
            <a:extLst>
              <a:ext uri="{FF2B5EF4-FFF2-40B4-BE49-F238E27FC236}">
                <a16:creationId xmlns="" xmlns:a16="http://schemas.microsoft.com/office/drawing/2014/main" id="{C3B8ECB3-F906-422C-B782-0E9AACFC1A2F}"/>
              </a:ext>
            </a:extLst>
          </p:cNvPr>
          <p:cNvSpPr txBox="1">
            <a:spLocks/>
          </p:cNvSpPr>
          <p:nvPr/>
        </p:nvSpPr>
        <p:spPr>
          <a:xfrm>
            <a:off x="340739" y="3614397"/>
            <a:ext cx="274342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400" i="1" dirty="0" err="1">
                <a:solidFill>
                  <a:srgbClr val="FF0000"/>
                </a:solidFill>
              </a:rPr>
              <a:t>have</a:t>
            </a:r>
            <a:r>
              <a:rPr lang="hr-HR" sz="1400" i="1" dirty="0">
                <a:solidFill>
                  <a:srgbClr val="FF0000"/>
                </a:solidFill>
              </a:rPr>
              <a:t> a </a:t>
            </a:r>
            <a:r>
              <a:rPr lang="hr-HR" sz="1400" i="1" dirty="0" err="1">
                <a:solidFill>
                  <a:srgbClr val="FF0000"/>
                </a:solidFill>
              </a:rPr>
              <a:t>lot</a:t>
            </a:r>
            <a:r>
              <a:rPr lang="hr-HR" sz="1400" i="1" dirty="0">
                <a:solidFill>
                  <a:srgbClr val="FF0000"/>
                </a:solidFill>
              </a:rPr>
              <a:t> </a:t>
            </a:r>
            <a:r>
              <a:rPr lang="hr-HR" sz="1400" i="1" dirty="0" err="1">
                <a:solidFill>
                  <a:srgbClr val="FF0000"/>
                </a:solidFill>
              </a:rPr>
              <a:t>of</a:t>
            </a:r>
            <a:r>
              <a:rPr lang="hr-HR" sz="1400" i="1" dirty="0">
                <a:solidFill>
                  <a:srgbClr val="FF0000"/>
                </a:solidFill>
              </a:rPr>
              <a:t> time </a:t>
            </a:r>
            <a:br>
              <a:rPr lang="hr-HR" sz="1400" i="1" dirty="0">
                <a:solidFill>
                  <a:srgbClr val="FF0000"/>
                </a:solidFill>
              </a:rPr>
            </a:br>
            <a:r>
              <a:rPr lang="hr-HR" sz="1400" i="1" dirty="0">
                <a:solidFill>
                  <a:srgbClr val="FF0000"/>
                </a:solidFill>
              </a:rPr>
              <a:t>at </a:t>
            </a:r>
            <a:r>
              <a:rPr lang="hr-HR" sz="1400" i="1" dirty="0" err="1">
                <a:solidFill>
                  <a:srgbClr val="FF0000"/>
                </a:solidFill>
              </a:rPr>
              <a:t>your</a:t>
            </a:r>
            <a:r>
              <a:rPr lang="hr-HR" sz="1400" i="1" dirty="0">
                <a:solidFill>
                  <a:srgbClr val="FF0000"/>
                </a:solidFill>
              </a:rPr>
              <a:t> </a:t>
            </a:r>
            <a:r>
              <a:rPr lang="hr-HR" sz="1400" i="1" dirty="0" err="1">
                <a:solidFill>
                  <a:srgbClr val="FF0000"/>
                </a:solidFill>
              </a:rPr>
              <a:t>disposal</a:t>
            </a:r>
            <a:endParaRPr lang="hr-HR" sz="1400" i="1" dirty="0">
              <a:solidFill>
                <a:srgbClr val="FF0000"/>
              </a:solidFill>
            </a:endParaRPr>
          </a:p>
        </p:txBody>
      </p:sp>
      <p:sp>
        <p:nvSpPr>
          <p:cNvPr id="23" name="Rezervirano mjesto sadržaja 2">
            <a:extLst>
              <a:ext uri="{FF2B5EF4-FFF2-40B4-BE49-F238E27FC236}">
                <a16:creationId xmlns="" xmlns:a16="http://schemas.microsoft.com/office/drawing/2014/main" id="{3F18CF57-68D0-422F-9BF8-39B3A7412ED7}"/>
              </a:ext>
            </a:extLst>
          </p:cNvPr>
          <p:cNvSpPr txBox="1">
            <a:spLocks/>
          </p:cNvSpPr>
          <p:nvPr/>
        </p:nvSpPr>
        <p:spPr>
          <a:xfrm>
            <a:off x="4354277" y="3955154"/>
            <a:ext cx="274342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a </a:t>
            </a:r>
            <a:r>
              <a:rPr lang="hr-HR" sz="1800" i="1" dirty="0" err="1">
                <a:solidFill>
                  <a:srgbClr val="FF0000"/>
                </a:solidFill>
              </a:rPr>
              <a:t>real</a:t>
            </a:r>
            <a:r>
              <a:rPr lang="hr-HR" sz="1800" i="1" dirty="0">
                <a:solidFill>
                  <a:srgbClr val="FF0000"/>
                </a:solidFill>
              </a:rPr>
              <a:t> time </a:t>
            </a:r>
            <a:r>
              <a:rPr lang="hr-HR" sz="1800" i="1" dirty="0" err="1">
                <a:solidFill>
                  <a:srgbClr val="FF0000"/>
                </a:solidFill>
              </a:rPr>
              <a:t>saver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24" name="Rezervirano mjesto sadržaja 2">
            <a:extLst>
              <a:ext uri="{FF2B5EF4-FFF2-40B4-BE49-F238E27FC236}">
                <a16:creationId xmlns="" xmlns:a16="http://schemas.microsoft.com/office/drawing/2014/main" id="{09F2BE5B-FF16-4D95-83B0-AD4E18E56491}"/>
              </a:ext>
            </a:extLst>
          </p:cNvPr>
          <p:cNvSpPr txBox="1">
            <a:spLocks/>
          </p:cNvSpPr>
          <p:nvPr/>
        </p:nvSpPr>
        <p:spPr>
          <a:xfrm>
            <a:off x="3227969" y="4566872"/>
            <a:ext cx="274342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Time </a:t>
            </a:r>
            <a:r>
              <a:rPr lang="hr-HR" sz="1800" i="1" dirty="0" err="1">
                <a:solidFill>
                  <a:srgbClr val="FF0000"/>
                </a:solidFill>
              </a:rPr>
              <a:t>will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tell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25" name="Rezervirano mjesto sadržaja 2">
            <a:extLst>
              <a:ext uri="{FF2B5EF4-FFF2-40B4-BE49-F238E27FC236}">
                <a16:creationId xmlns="" xmlns:a16="http://schemas.microsoft.com/office/drawing/2014/main" id="{09463B8C-4A00-4CE9-82C0-7F9ABBD0FE0D}"/>
              </a:ext>
            </a:extLst>
          </p:cNvPr>
          <p:cNvSpPr txBox="1">
            <a:spLocks/>
          </p:cNvSpPr>
          <p:nvPr/>
        </p:nvSpPr>
        <p:spPr>
          <a:xfrm>
            <a:off x="4066673" y="4851609"/>
            <a:ext cx="274342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use </a:t>
            </a:r>
            <a:r>
              <a:rPr lang="hr-HR" sz="1800" i="1" dirty="0" err="1">
                <a:solidFill>
                  <a:srgbClr val="FF0000"/>
                </a:solidFill>
              </a:rPr>
              <a:t>our</a:t>
            </a:r>
            <a:r>
              <a:rPr lang="hr-HR" sz="1800" i="1" dirty="0">
                <a:solidFill>
                  <a:srgbClr val="FF0000"/>
                </a:solidFill>
              </a:rPr>
              <a:t> time </a:t>
            </a:r>
            <a:r>
              <a:rPr lang="hr-HR" sz="1800" i="1" dirty="0" err="1">
                <a:solidFill>
                  <a:srgbClr val="FF0000"/>
                </a:solidFill>
              </a:rPr>
              <a:t>well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26" name="Rezervirano mjesto sadržaja 2">
            <a:extLst>
              <a:ext uri="{FF2B5EF4-FFF2-40B4-BE49-F238E27FC236}">
                <a16:creationId xmlns="" xmlns:a16="http://schemas.microsoft.com/office/drawing/2014/main" id="{51D868FD-6781-40B9-9F5F-6C2C2A07C3B0}"/>
              </a:ext>
            </a:extLst>
          </p:cNvPr>
          <p:cNvSpPr txBox="1">
            <a:spLocks/>
          </p:cNvSpPr>
          <p:nvPr/>
        </p:nvSpPr>
        <p:spPr>
          <a:xfrm>
            <a:off x="-30483" y="5450597"/>
            <a:ext cx="274342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From</a:t>
            </a:r>
            <a:r>
              <a:rPr lang="hr-HR" sz="1800" i="1" dirty="0">
                <a:solidFill>
                  <a:srgbClr val="FF0000"/>
                </a:solidFill>
              </a:rPr>
              <a:t> time to time</a:t>
            </a:r>
          </a:p>
        </p:txBody>
      </p:sp>
      <p:sp>
        <p:nvSpPr>
          <p:cNvPr id="27" name="Rezervirano mjesto sadržaja 2">
            <a:extLst>
              <a:ext uri="{FF2B5EF4-FFF2-40B4-BE49-F238E27FC236}">
                <a16:creationId xmlns="" xmlns:a16="http://schemas.microsoft.com/office/drawing/2014/main" id="{56A78301-DD9C-4296-833B-E01C1AF68502}"/>
              </a:ext>
            </a:extLst>
          </p:cNvPr>
          <p:cNvSpPr txBox="1">
            <a:spLocks/>
          </p:cNvSpPr>
          <p:nvPr/>
        </p:nvSpPr>
        <p:spPr>
          <a:xfrm>
            <a:off x="6316349" y="5735334"/>
            <a:ext cx="274342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let time </a:t>
            </a:r>
            <a:r>
              <a:rPr lang="hr-HR" sz="1800" i="1" dirty="0" err="1">
                <a:solidFill>
                  <a:srgbClr val="FF0000"/>
                </a:solidFill>
              </a:rPr>
              <a:t>heal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the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br>
              <a:rPr lang="hr-HR" sz="1800" i="1" dirty="0">
                <a:solidFill>
                  <a:srgbClr val="FF0000"/>
                </a:solidFill>
              </a:rPr>
            </a:br>
            <a:r>
              <a:rPr lang="hr-HR" sz="1800" i="1" dirty="0" err="1">
                <a:solidFill>
                  <a:srgbClr val="FF0000"/>
                </a:solidFill>
              </a:rPr>
              <a:t>wounds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28" name="Rezervirano mjesto sadržaja 2">
            <a:extLst>
              <a:ext uri="{FF2B5EF4-FFF2-40B4-BE49-F238E27FC236}">
                <a16:creationId xmlns="" xmlns:a16="http://schemas.microsoft.com/office/drawing/2014/main" id="{6BB9A2AA-8751-47AB-9394-6B813C9D82D4}"/>
              </a:ext>
            </a:extLst>
          </p:cNvPr>
          <p:cNvSpPr txBox="1">
            <a:spLocks/>
          </p:cNvSpPr>
          <p:nvPr/>
        </p:nvSpPr>
        <p:spPr>
          <a:xfrm>
            <a:off x="-42515" y="6361005"/>
            <a:ext cx="274342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For </a:t>
            </a:r>
            <a:r>
              <a:rPr lang="hr-HR" sz="1800" i="1" dirty="0" err="1">
                <a:solidFill>
                  <a:srgbClr val="FF0000"/>
                </a:solidFill>
              </a:rPr>
              <a:t>the</a:t>
            </a:r>
            <a:r>
              <a:rPr lang="hr-HR" sz="1800" i="1" dirty="0">
                <a:solidFill>
                  <a:srgbClr val="FF0000"/>
                </a:solidFill>
              </a:rPr>
              <a:t> time </a:t>
            </a:r>
            <a:r>
              <a:rPr lang="hr-HR" sz="1800" i="1" dirty="0" err="1">
                <a:solidFill>
                  <a:srgbClr val="FF0000"/>
                </a:solidFill>
              </a:rPr>
              <a:t>being</a:t>
            </a:r>
            <a:endParaRPr lang="hr-HR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78474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-2193"/>
            <a:ext cx="4836341" cy="6860193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56739" y="120317"/>
            <a:ext cx="7300037" cy="7345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Finish the sentences </a:t>
            </a:r>
            <a:r>
              <a:rPr lang="hr-HR" sz="2000" b="1" dirty="0" err="1"/>
              <a:t>with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words</a:t>
            </a:r>
            <a:r>
              <a:rPr lang="en-US" sz="2000" b="1" dirty="0"/>
              <a:t> below.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70334" y="883099"/>
            <a:ext cx="11051332" cy="540554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5F3E3B94-F000-48ED-8245-DA680A4B6E98}"/>
              </a:ext>
            </a:extLst>
          </p:cNvPr>
          <p:cNvSpPr txBox="1">
            <a:spLocks/>
          </p:cNvSpPr>
          <p:nvPr/>
        </p:nvSpPr>
        <p:spPr>
          <a:xfrm>
            <a:off x="1467853" y="2240334"/>
            <a:ext cx="198521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now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and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then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D1145F7B-E2FD-42D9-95F1-F30EAB3CADF0}"/>
              </a:ext>
            </a:extLst>
          </p:cNvPr>
          <p:cNvSpPr txBox="1">
            <a:spLocks/>
          </p:cNvSpPr>
          <p:nvPr/>
        </p:nvSpPr>
        <p:spPr>
          <a:xfrm>
            <a:off x="5606717" y="2649408"/>
            <a:ext cx="163629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overwhelmed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D89DD185-2DA3-440E-A89B-7119390951C9}"/>
              </a:ext>
            </a:extLst>
          </p:cNvPr>
          <p:cNvSpPr txBox="1">
            <a:spLocks/>
          </p:cNvSpPr>
          <p:nvPr/>
        </p:nvSpPr>
        <p:spPr>
          <a:xfrm>
            <a:off x="8664589" y="2671152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energy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0F2AC193-B364-4983-BBB7-0756C93F46FE}"/>
              </a:ext>
            </a:extLst>
          </p:cNvPr>
          <p:cNvSpPr txBox="1">
            <a:spLocks/>
          </p:cNvSpPr>
          <p:nvPr/>
        </p:nvSpPr>
        <p:spPr>
          <a:xfrm>
            <a:off x="4117137" y="3427903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off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0E4E533C-5841-4B64-8925-0EAEC0D807CF}"/>
              </a:ext>
            </a:extLst>
          </p:cNvPr>
          <p:cNvSpPr txBox="1">
            <a:spLocks/>
          </p:cNvSpPr>
          <p:nvPr/>
        </p:nvSpPr>
        <p:spPr>
          <a:xfrm>
            <a:off x="5511391" y="3855909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organised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03728A50-5098-44D7-9251-4B3F06438854}"/>
              </a:ext>
            </a:extLst>
          </p:cNvPr>
          <p:cNvSpPr txBox="1">
            <a:spLocks/>
          </p:cNvSpPr>
          <p:nvPr/>
        </p:nvSpPr>
        <p:spPr>
          <a:xfrm>
            <a:off x="1128632" y="4240426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invest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38F7ABBB-954D-45C4-805B-581098DC85F8}"/>
              </a:ext>
            </a:extLst>
          </p:cNvPr>
          <p:cNvSpPr txBox="1">
            <a:spLocks/>
          </p:cNvSpPr>
          <p:nvPr/>
        </p:nvSpPr>
        <p:spPr>
          <a:xfrm>
            <a:off x="8506757" y="4240425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meantime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0E0C5EB8-1600-4925-9EA7-73E23F75F309}"/>
              </a:ext>
            </a:extLst>
          </p:cNvPr>
          <p:cNvSpPr txBox="1">
            <a:spLocks/>
          </p:cNvSpPr>
          <p:nvPr/>
        </p:nvSpPr>
        <p:spPr>
          <a:xfrm>
            <a:off x="5104257" y="4622665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track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B77E0120-6893-4F6C-9CE5-DBA6A45592DB}"/>
              </a:ext>
            </a:extLst>
          </p:cNvPr>
          <p:cNvSpPr txBox="1">
            <a:spLocks/>
          </p:cNvSpPr>
          <p:nvPr/>
        </p:nvSpPr>
        <p:spPr>
          <a:xfrm>
            <a:off x="2418170" y="5007014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value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9" name="Rezervirano mjesto sadržaja 2">
            <a:extLst>
              <a:ext uri="{FF2B5EF4-FFF2-40B4-BE49-F238E27FC236}">
                <a16:creationId xmlns="" xmlns:a16="http://schemas.microsoft.com/office/drawing/2014/main" id="{C0CEADB2-456E-4D2B-A72D-F2172C736F57}"/>
              </a:ext>
            </a:extLst>
          </p:cNvPr>
          <p:cNvSpPr txBox="1">
            <a:spLocks/>
          </p:cNvSpPr>
          <p:nvPr/>
        </p:nvSpPr>
        <p:spPr>
          <a:xfrm>
            <a:off x="3472368" y="5400923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tempted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20" name="Rezervirano mjesto sadržaja 2">
            <a:extLst>
              <a:ext uri="{FF2B5EF4-FFF2-40B4-BE49-F238E27FC236}">
                <a16:creationId xmlns="" xmlns:a16="http://schemas.microsoft.com/office/drawing/2014/main" id="{B2F15958-BBC6-4A37-B0C6-8884E1D6C178}"/>
              </a:ext>
            </a:extLst>
          </p:cNvPr>
          <p:cNvSpPr txBox="1">
            <a:spLocks/>
          </p:cNvSpPr>
          <p:nvPr/>
        </p:nvSpPr>
        <p:spPr>
          <a:xfrm>
            <a:off x="1376582" y="5807052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per</a:t>
            </a:r>
          </a:p>
        </p:txBody>
      </p:sp>
    </p:spTree>
    <p:extLst>
      <p:ext uri="{BB962C8B-B14F-4D97-AF65-F5344CB8AC3E}">
        <p14:creationId xmlns="" xmlns:p14="http://schemas.microsoft.com/office/powerpoint/2010/main" val="1111417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6360" y="-3858"/>
            <a:ext cx="4834706" cy="6861858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7808495" y="1159764"/>
            <a:ext cx="4332443" cy="5987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Answer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questions</a:t>
            </a:r>
            <a:r>
              <a:rPr lang="hr-HR" sz="2000" b="1" dirty="0"/>
              <a:t>. </a:t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BD27CF50-1D5A-4213-9C4D-0ED4E94F5CE1}"/>
              </a:ext>
            </a:extLst>
          </p:cNvPr>
          <p:cNvSpPr txBox="1">
            <a:spLocks/>
          </p:cNvSpPr>
          <p:nvPr/>
        </p:nvSpPr>
        <p:spPr>
          <a:xfrm>
            <a:off x="4847550" y="0"/>
            <a:ext cx="6902619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69.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50818" y="196776"/>
            <a:ext cx="6902618" cy="690261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A96DF397-E439-42B6-B3CA-2C13FB17E0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26969" y="3131796"/>
            <a:ext cx="4819650" cy="115252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0666938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-13160"/>
            <a:ext cx="4821200" cy="687116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803582" y="2540474"/>
            <a:ext cx="7039865" cy="177705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0362" y="937846"/>
            <a:ext cx="7371638" cy="5545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Solve</a:t>
            </a:r>
            <a:r>
              <a:rPr lang="hr-HR" sz="2000" b="1" dirty="0"/>
              <a:t> </a:t>
            </a:r>
            <a:r>
              <a:rPr lang="hr-HR" sz="2000" b="1" dirty="0" err="1"/>
              <a:t>this</a:t>
            </a:r>
            <a:r>
              <a:rPr lang="hr-HR" sz="2000" b="1" dirty="0"/>
              <a:t> </a:t>
            </a:r>
            <a:r>
              <a:rPr lang="hr-HR" sz="2000" b="1" dirty="0" err="1"/>
              <a:t>riddle</a:t>
            </a:r>
            <a:r>
              <a:rPr lang="hr-HR" sz="2000" b="1" dirty="0"/>
              <a:t>. </a:t>
            </a: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is</a:t>
            </a:r>
            <a:r>
              <a:rPr lang="hr-HR" sz="2000" b="1" dirty="0"/>
              <a:t> </a:t>
            </a:r>
            <a:r>
              <a:rPr lang="hr-HR" sz="2000" b="1" dirty="0" err="1"/>
              <a:t>it</a:t>
            </a:r>
            <a:r>
              <a:rPr lang="hr-HR" sz="2000" b="1" dirty="0"/>
              <a:t>?</a:t>
            </a:r>
            <a:br>
              <a:rPr lang="hr-HR" sz="2000" b="1" dirty="0"/>
            </a:br>
            <a:r>
              <a:rPr lang="en-US" sz="2000" b="1" dirty="0"/>
              <a:t>You can use it or lose it, you can spend it or kill it, you can</a:t>
            </a:r>
            <a:r>
              <a:rPr lang="hr-HR" sz="2000" b="1" dirty="0"/>
              <a:t> </a:t>
            </a:r>
            <a:r>
              <a:rPr lang="en-US" sz="2000" b="1" dirty="0"/>
              <a:t>let it fly, or let it heal your wounds. Nobody knows what it</a:t>
            </a:r>
            <a:r>
              <a:rPr lang="hr-HR" sz="2000" b="1" dirty="0"/>
              <a:t> </a:t>
            </a:r>
            <a:r>
              <a:rPr lang="en-US" sz="2000" b="1" dirty="0"/>
              <a:t>really is, and how much of it we have at our disposal, but</a:t>
            </a:r>
            <a:r>
              <a:rPr lang="hr-HR" sz="2000" b="1" dirty="0"/>
              <a:t> </a:t>
            </a:r>
            <a:r>
              <a:rPr lang="en-US" sz="2000" b="1" dirty="0"/>
              <a:t>we all know that we need to use it the best we can.</a:t>
            </a:r>
            <a:r>
              <a:rPr lang="hr-HR" sz="2000" b="1" dirty="0"/>
              <a:t> </a:t>
            </a:r>
            <a:endParaRPr lang="hr-HR" sz="2000" i="1" dirty="0"/>
          </a:p>
        </p:txBody>
      </p:sp>
      <p:sp>
        <p:nvSpPr>
          <p:cNvPr id="22" name="Rezervirano mjesto sadržaja 2">
            <a:extLst>
              <a:ext uri="{FF2B5EF4-FFF2-40B4-BE49-F238E27FC236}">
                <a16:creationId xmlns="" xmlns:a16="http://schemas.microsoft.com/office/drawing/2014/main" id="{3366DD22-1660-4B96-982C-4C327326E0FC}"/>
              </a:ext>
            </a:extLst>
          </p:cNvPr>
          <p:cNvSpPr txBox="1">
            <a:spLocks/>
          </p:cNvSpPr>
          <p:nvPr/>
        </p:nvSpPr>
        <p:spPr>
          <a:xfrm>
            <a:off x="4826146" y="5451231"/>
            <a:ext cx="7362961" cy="1821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IT’S TIME.</a:t>
            </a:r>
            <a:br>
              <a:rPr lang="hr-HR" sz="2000" b="1" dirty="0"/>
            </a:b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27628137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876162" cy="6951785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8635" y="0"/>
            <a:ext cx="7328142" cy="7302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Which of these are the biggest time consumers? You can also add your thoughts.</a:t>
            </a:r>
            <a:r>
              <a:rPr lang="hr-HR" sz="2000" b="1" dirty="0"/>
              <a:t> </a:t>
            </a:r>
            <a:br>
              <a:rPr lang="hr-HR" sz="2000" b="1" dirty="0"/>
            </a:b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392614" y="844061"/>
            <a:ext cx="5968723" cy="5931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237282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851305" cy="6919174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41423" y="-7794"/>
            <a:ext cx="7315354" cy="7309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Read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text</a:t>
            </a:r>
            <a:r>
              <a:rPr lang="hr-HR" sz="2000" b="1" dirty="0"/>
              <a:t>. </a:t>
            </a:r>
            <a:r>
              <a:rPr lang="hr-HR" sz="2000" b="1" dirty="0" err="1"/>
              <a:t>Which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hr-HR" sz="2000" b="1" dirty="0" err="1"/>
              <a:t>these</a:t>
            </a:r>
            <a:r>
              <a:rPr lang="hr-HR" sz="2000" b="1" dirty="0"/>
              <a:t> </a:t>
            </a:r>
            <a:r>
              <a:rPr lang="hr-HR" sz="2000" b="1" dirty="0" err="1"/>
              <a:t>things</a:t>
            </a:r>
            <a:r>
              <a:rPr lang="hr-HR" sz="2000" b="1" dirty="0"/>
              <a:t> do </a:t>
            </a:r>
            <a:r>
              <a:rPr lang="hr-HR" sz="2000" b="1" dirty="0" err="1"/>
              <a:t>you</a:t>
            </a:r>
            <a:r>
              <a:rPr lang="hr-HR" sz="2000" b="1" dirty="0"/>
              <a:t> do? Here are seven </a:t>
            </a:r>
            <a:r>
              <a:rPr lang="hr-HR" sz="2000" b="1" dirty="0" err="1"/>
              <a:t>things</a:t>
            </a:r>
            <a:r>
              <a:rPr lang="hr-HR" sz="2000" b="1" dirty="0"/>
              <a:t> </a:t>
            </a:r>
            <a:r>
              <a:rPr lang="hr-HR" sz="2000" b="1" dirty="0" err="1"/>
              <a:t>that</a:t>
            </a:r>
            <a:r>
              <a:rPr lang="hr-HR" sz="2000" b="1" dirty="0"/>
              <a:t> </a:t>
            </a:r>
            <a:r>
              <a:rPr lang="hr-HR" sz="2000" b="1" dirty="0" err="1"/>
              <a:t>consume</a:t>
            </a:r>
            <a:r>
              <a:rPr lang="hr-HR" sz="2000" b="1" dirty="0"/>
              <a:t> </a:t>
            </a:r>
            <a:r>
              <a:rPr lang="hr-HR" sz="2000" b="1" dirty="0" err="1"/>
              <a:t>your</a:t>
            </a:r>
            <a:r>
              <a:rPr lang="hr-HR" sz="2000" b="1" dirty="0"/>
              <a:t> time </a:t>
            </a:r>
            <a:r>
              <a:rPr lang="hr-HR" sz="2000" b="1" dirty="0" err="1"/>
              <a:t>during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day</a:t>
            </a:r>
            <a:r>
              <a:rPr lang="hr-HR" sz="2000" b="1" dirty="0"/>
              <a:t>. </a:t>
            </a: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989385" y="1030435"/>
            <a:ext cx="9006708" cy="561915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919570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834706" cy="6861858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3737" y="285664"/>
            <a:ext cx="7317201" cy="6861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Read again. How helpful is this article?</a:t>
            </a:r>
            <a:r>
              <a:rPr lang="hr-HR" sz="2000" b="1" dirty="0"/>
              <a:t> </a:t>
            </a:r>
            <a:r>
              <a:rPr lang="en-US" sz="2000" b="1" dirty="0"/>
              <a:t>Which of these things cannot be changed? Explain why.</a:t>
            </a:r>
            <a:r>
              <a:rPr lang="hr-HR" sz="2000" b="1" dirty="0"/>
              <a:t> </a:t>
            </a:r>
            <a:endParaRPr lang="hr-HR" sz="2000" i="1" dirty="0"/>
          </a:p>
        </p:txBody>
      </p:sp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BD27CF50-1D5A-4213-9C4D-0ED4E94F5CE1}"/>
              </a:ext>
            </a:extLst>
          </p:cNvPr>
          <p:cNvSpPr txBox="1">
            <a:spLocks/>
          </p:cNvSpPr>
          <p:nvPr/>
        </p:nvSpPr>
        <p:spPr>
          <a:xfrm>
            <a:off x="4823738" y="0"/>
            <a:ext cx="6926432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16" name="Slika 15">
            <a:extLst>
              <a:ext uri="{FF2B5EF4-FFF2-40B4-BE49-F238E27FC236}">
                <a16:creationId xmlns="" xmlns:a16="http://schemas.microsoft.com/office/drawing/2014/main" id="{6FFE24D0-388A-4689-99F2-3E56360F9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161691" y="1761821"/>
            <a:ext cx="7834401" cy="488777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909788" y="1539164"/>
            <a:ext cx="6641433" cy="79344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57650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65" y="-56337"/>
            <a:ext cx="4876162" cy="6923781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8635" y="0"/>
            <a:ext cx="7328142" cy="7772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Do these questions apply to you? </a:t>
            </a:r>
            <a:r>
              <a:rPr lang="hr-HR" sz="2000" b="1" dirty="0" err="1"/>
              <a:t>Choose</a:t>
            </a:r>
            <a:r>
              <a:rPr lang="en-US" sz="2000" b="1" dirty="0"/>
              <a:t> the appropriate number from 0 to 4.</a:t>
            </a:r>
            <a:r>
              <a:rPr lang="hr-HR" sz="2000" b="1" dirty="0"/>
              <a:t> (</a:t>
            </a:r>
            <a:r>
              <a:rPr lang="en-US" sz="2000" b="1" dirty="0"/>
              <a:t>0</a:t>
            </a:r>
            <a:r>
              <a:rPr lang="hr-HR" sz="2000" b="1" dirty="0"/>
              <a:t> </a:t>
            </a:r>
            <a:r>
              <a:rPr lang="en-US" sz="2000" b="1" dirty="0"/>
              <a:t>=</a:t>
            </a:r>
            <a:r>
              <a:rPr lang="hr-HR" sz="2000" b="1" dirty="0"/>
              <a:t> </a:t>
            </a:r>
            <a:r>
              <a:rPr lang="en-US" sz="2000" b="1" dirty="0"/>
              <a:t>never; 1</a:t>
            </a:r>
            <a:r>
              <a:rPr lang="hr-HR" sz="2000" b="1" dirty="0"/>
              <a:t> </a:t>
            </a:r>
            <a:r>
              <a:rPr lang="en-US" sz="2000" b="1" dirty="0"/>
              <a:t>= rarely; 2</a:t>
            </a:r>
            <a:r>
              <a:rPr lang="hr-HR" sz="2000" b="1" dirty="0"/>
              <a:t> </a:t>
            </a:r>
            <a:r>
              <a:rPr lang="en-US" sz="2000" b="1" dirty="0"/>
              <a:t>=</a:t>
            </a:r>
            <a:r>
              <a:rPr lang="hr-HR" sz="2000" b="1" dirty="0"/>
              <a:t> </a:t>
            </a:r>
            <a:r>
              <a:rPr lang="en-US" sz="2000" b="1" dirty="0"/>
              <a:t>sometimes; 3</a:t>
            </a:r>
            <a:r>
              <a:rPr lang="hr-HR" sz="2000" b="1" dirty="0"/>
              <a:t> </a:t>
            </a:r>
            <a:r>
              <a:rPr lang="en-US" sz="2000" b="1" dirty="0"/>
              <a:t>=</a:t>
            </a:r>
            <a:r>
              <a:rPr lang="hr-HR" sz="2000" b="1" dirty="0"/>
              <a:t> </a:t>
            </a:r>
            <a:r>
              <a:rPr lang="en-US" sz="2000" b="1" dirty="0"/>
              <a:t>often; 4</a:t>
            </a:r>
            <a:r>
              <a:rPr lang="hr-HR" sz="2000" b="1" dirty="0"/>
              <a:t> </a:t>
            </a:r>
            <a:r>
              <a:rPr lang="en-US" sz="2000" b="1" dirty="0"/>
              <a:t>=</a:t>
            </a:r>
            <a:r>
              <a:rPr lang="hr-HR" sz="2000" b="1" dirty="0"/>
              <a:t> </a:t>
            </a:r>
            <a:r>
              <a:rPr lang="en-US" sz="2000" b="1" dirty="0"/>
              <a:t>always</a:t>
            </a:r>
            <a:r>
              <a:rPr lang="hr-HR" sz="2000" b="1" dirty="0"/>
              <a:t>). 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r>
              <a:rPr lang="en-US" sz="2000" b="1" dirty="0"/>
              <a:t>1</a:t>
            </a:r>
            <a:r>
              <a:rPr lang="hr-HR" sz="2000" b="1" dirty="0"/>
              <a:t> </a:t>
            </a:r>
            <a:r>
              <a:rPr lang="en-US" sz="2000" b="1" dirty="0"/>
              <a:t>Do you post something and then go back and forth to check likes and</a:t>
            </a:r>
            <a:r>
              <a:rPr lang="hr-HR" sz="2000" b="1" dirty="0"/>
              <a:t> </a:t>
            </a:r>
            <a:r>
              <a:rPr lang="en-US" sz="2000" b="1" dirty="0"/>
              <a:t>comments?</a:t>
            </a:r>
            <a:r>
              <a:rPr lang="hr-HR" sz="2000" b="1" dirty="0"/>
              <a:t> 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r>
              <a:rPr lang="en-US" sz="2000" b="1" dirty="0"/>
              <a:t>2</a:t>
            </a:r>
            <a:r>
              <a:rPr lang="hr-HR" sz="2000" b="1" dirty="0"/>
              <a:t> </a:t>
            </a:r>
            <a:r>
              <a:rPr lang="en-US" sz="2000" b="1" dirty="0"/>
              <a:t>Do you put off tasks for later?</a:t>
            </a:r>
            <a:r>
              <a:rPr lang="hr-HR" sz="2000" b="1" dirty="0"/>
              <a:t> 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r>
              <a:rPr lang="en-US" sz="2000" b="1" dirty="0"/>
              <a:t>3</a:t>
            </a:r>
            <a:r>
              <a:rPr lang="hr-HR" sz="2000" b="1" dirty="0"/>
              <a:t> </a:t>
            </a:r>
            <a:r>
              <a:rPr lang="en-US" sz="2000" b="1" dirty="0"/>
              <a:t>Do you agree to everything people ask you to do?</a:t>
            </a:r>
            <a:r>
              <a:rPr lang="hr-HR" sz="2000" b="1" dirty="0"/>
              <a:t> 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r>
              <a:rPr lang="en-US" sz="2000" b="1" dirty="0"/>
              <a:t>4</a:t>
            </a:r>
            <a:r>
              <a:rPr lang="hr-HR" sz="2000" b="1" dirty="0"/>
              <a:t> </a:t>
            </a:r>
            <a:r>
              <a:rPr lang="en-US" sz="2000" b="1" dirty="0"/>
              <a:t>Do you hang out with people just to be polite to them?</a:t>
            </a:r>
            <a:r>
              <a:rPr lang="hr-HR" sz="2000" b="1" dirty="0"/>
              <a:t> </a:t>
            </a:r>
            <a:br>
              <a:rPr lang="hr-HR" sz="2000" b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en-US" sz="2000" b="1" dirty="0"/>
              <a:t>5</a:t>
            </a:r>
            <a:r>
              <a:rPr lang="hr-HR" sz="2000" b="1" dirty="0"/>
              <a:t> </a:t>
            </a:r>
            <a:r>
              <a:rPr lang="en-US" sz="2000" b="1" dirty="0"/>
              <a:t>Do you lose things?</a:t>
            </a:r>
            <a:r>
              <a:rPr lang="hr-HR" sz="2000" b="1" dirty="0"/>
              <a:t> </a:t>
            </a:r>
            <a:br>
              <a:rPr lang="hr-HR" sz="2000" b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en-US" sz="2000" b="1" dirty="0"/>
              <a:t>6</a:t>
            </a:r>
            <a:r>
              <a:rPr lang="hr-HR" sz="2000" b="1" dirty="0"/>
              <a:t> </a:t>
            </a:r>
            <a:r>
              <a:rPr lang="en-US" sz="2000" b="1" dirty="0"/>
              <a:t>Do you immediately reply to unimportant messages?</a:t>
            </a:r>
            <a:r>
              <a:rPr lang="hr-HR" sz="2000" b="1" dirty="0"/>
              <a:t> 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r>
              <a:rPr lang="en-US" sz="2000" b="1" dirty="0"/>
              <a:t>7</a:t>
            </a:r>
            <a:r>
              <a:rPr lang="hr-HR" sz="2000" b="1" dirty="0"/>
              <a:t> </a:t>
            </a:r>
            <a:r>
              <a:rPr lang="en-US" sz="2000" b="1" dirty="0"/>
              <a:t>Do you </a:t>
            </a:r>
            <a:r>
              <a:rPr lang="en-US" sz="2000" b="1" dirty="0" err="1"/>
              <a:t>prioritise</a:t>
            </a:r>
            <a:r>
              <a:rPr lang="en-US" sz="2000" b="1" dirty="0"/>
              <a:t> based on your needs and wishes?</a:t>
            </a:r>
            <a:r>
              <a:rPr lang="hr-HR" sz="2000" b="1" dirty="0"/>
              <a:t> </a:t>
            </a:r>
            <a:br>
              <a:rPr lang="hr-HR" sz="2000" b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b="1" dirty="0"/>
              <a:t>You </a:t>
            </a:r>
            <a:r>
              <a:rPr lang="hr-HR" sz="2000" b="1" dirty="0" err="1"/>
              <a:t>can</a:t>
            </a:r>
            <a:r>
              <a:rPr lang="hr-HR" sz="2000" b="1" dirty="0"/>
              <a:t> do </a:t>
            </a:r>
            <a:r>
              <a:rPr lang="hr-HR" sz="2000" b="1" dirty="0" err="1"/>
              <a:t>this</a:t>
            </a:r>
            <a:r>
              <a:rPr lang="hr-HR" sz="2000" b="1" dirty="0"/>
              <a:t> online. 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3"/>
              </a:rPr>
              <a:t>http://www.supersurvey.com/Q09RUITYO</a:t>
            </a: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What are the time management challenges and the solutions to that challenges? </a:t>
            </a:r>
            <a:r>
              <a:rPr lang="hr-HR" sz="2000" b="1" dirty="0"/>
              <a:t> </a:t>
            </a: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16244877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43106" y="268662"/>
            <a:ext cx="7284489" cy="6822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Listen to Ava. Explain why she is (not)…</a:t>
            </a:r>
            <a:r>
              <a:rPr lang="hr-HR" sz="2000" b="1" dirty="0"/>
              <a:t> </a:t>
            </a:r>
            <a:r>
              <a:rPr lang="en-US" sz="2000" b="1" dirty="0"/>
              <a:t>chaotic</a:t>
            </a:r>
            <a:r>
              <a:rPr lang="hr-HR" sz="2000" b="1" dirty="0"/>
              <a:t>, </a:t>
            </a:r>
            <a:r>
              <a:rPr lang="en-US" sz="2000" b="1" dirty="0"/>
              <a:t>friendly</a:t>
            </a:r>
            <a:r>
              <a:rPr lang="hr-HR" sz="2000" b="1" dirty="0"/>
              <a:t>, </a:t>
            </a:r>
            <a:r>
              <a:rPr lang="en-US" sz="2000" b="1" dirty="0"/>
              <a:t>lazy</a:t>
            </a:r>
            <a:r>
              <a:rPr lang="hr-HR" sz="2000" b="1" dirty="0"/>
              <a:t>, </a:t>
            </a:r>
            <a:r>
              <a:rPr lang="hr-HR" sz="2000" b="1" dirty="0" err="1"/>
              <a:t>irresponsible</a:t>
            </a:r>
            <a:r>
              <a:rPr lang="hr-HR" sz="2000" b="1" dirty="0"/>
              <a:t>, </a:t>
            </a:r>
            <a:r>
              <a:rPr lang="hr-HR" sz="2000" b="1" dirty="0" err="1"/>
              <a:t>neat</a:t>
            </a:r>
            <a:r>
              <a:rPr lang="hr-HR" sz="2000" b="1" dirty="0"/>
              <a:t>. 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3"/>
              </a:rPr>
              <a:t>https://www.e-sfera.hr/dodatni-digitalni-sadrzaji/b7437da4-6c10-4813-92ea-53b3186ba1b7/assets/audio/16_unit_5__lesson_1__exercise_3_5.mp3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4B2349A6-8903-43C1-9216-2DE1B381E62F}"/>
              </a:ext>
            </a:extLst>
          </p:cNvPr>
          <p:cNvSpPr txBox="1">
            <a:spLocks/>
          </p:cNvSpPr>
          <p:nvPr/>
        </p:nvSpPr>
        <p:spPr>
          <a:xfrm>
            <a:off x="1" y="1805354"/>
            <a:ext cx="4839054" cy="5052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Pick one of the time consuming things in your life and try to think of the solution. 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i="1" dirty="0" smtClean="0"/>
              <a:t>.</a:t>
            </a: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Do you have people in your life who are chaotic, friendly, lazy, irresponsible, neat?</a:t>
            </a:r>
            <a:r>
              <a:rPr lang="hr-HR" sz="2000" b="1" dirty="0"/>
              <a:t/>
            </a:r>
            <a:br>
              <a:rPr lang="hr-HR" sz="2000" b="1" dirty="0"/>
            </a:br>
            <a:endParaRPr lang="en-US" sz="2000" b="1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838873" cy="68712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020659" y="1621693"/>
            <a:ext cx="6363453" cy="180730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17_Time_management_SB_p_77_ex_03">
            <a:hlinkClick r:id="" action="ppaction://media"/>
            <a:extLst>
              <a:ext uri="{FF2B5EF4-FFF2-40B4-BE49-F238E27FC236}">
                <a16:creationId xmlns="" xmlns:a16="http://schemas.microsoft.com/office/drawing/2014/main" id="{2E852DC1-873B-4FAB-B71B-3EC9CF0916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140461" y="2475924"/>
            <a:ext cx="609600" cy="6096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40847B6B-5792-41D6-8F89-FC74B59722C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5098" y="4261879"/>
            <a:ext cx="6609664" cy="211715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E2274410-8D0F-461A-8DB4-7B62AD6F507F}"/>
              </a:ext>
            </a:extLst>
          </p:cNvPr>
          <p:cNvSpPr txBox="1">
            <a:spLocks/>
          </p:cNvSpPr>
          <p:nvPr/>
        </p:nvSpPr>
        <p:spPr>
          <a:xfrm>
            <a:off x="7008247" y="5285729"/>
            <a:ext cx="4928608" cy="6120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is</a:t>
            </a:r>
            <a:r>
              <a:rPr lang="hr-HR" sz="2000" b="1" dirty="0"/>
              <a:t> more </a:t>
            </a:r>
            <a:r>
              <a:rPr lang="hr-HR" sz="2000" b="1" dirty="0" err="1"/>
              <a:t>important</a:t>
            </a:r>
            <a:r>
              <a:rPr lang="hr-HR" sz="2000" b="1" dirty="0"/>
              <a:t> to </a:t>
            </a:r>
            <a:r>
              <a:rPr lang="hr-HR" sz="2000" b="1" dirty="0" err="1"/>
              <a:t>you</a:t>
            </a:r>
            <a:r>
              <a:rPr lang="hr-HR" sz="2000" b="1" dirty="0"/>
              <a:t>? </a:t>
            </a:r>
            <a:r>
              <a:rPr lang="hr-HR" sz="2000" b="1" dirty="0" err="1"/>
              <a:t>Why</a:t>
            </a:r>
            <a:r>
              <a:rPr lang="hr-HR" sz="2000" b="1" dirty="0" smtClean="0"/>
              <a:t>?</a:t>
            </a:r>
            <a:r>
              <a:rPr lang="hr-HR" sz="2000" i="1" dirty="0" smtClean="0"/>
              <a:t>.</a:t>
            </a: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2510819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  <p:bldP spid="6" grpId="0" build="p"/>
      <p:bldP spid="10" grpId="0" build="p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6092703" y="832338"/>
            <a:ext cx="6034892" cy="6258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Listen </a:t>
            </a:r>
            <a:r>
              <a:rPr lang="hr-HR" sz="2000" b="1" dirty="0" err="1"/>
              <a:t>again</a:t>
            </a:r>
            <a:r>
              <a:rPr lang="hr-HR" sz="2000" b="1" dirty="0"/>
              <a:t> </a:t>
            </a:r>
            <a:r>
              <a:rPr lang="hr-HR" sz="2000" b="1" dirty="0" err="1"/>
              <a:t>and</a:t>
            </a:r>
            <a:r>
              <a:rPr lang="hr-HR" sz="2000" b="1" dirty="0"/>
              <a:t> put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sentences</a:t>
            </a:r>
            <a:r>
              <a:rPr lang="hr-HR" sz="2000" b="1" dirty="0"/>
              <a:t> </a:t>
            </a:r>
            <a:r>
              <a:rPr lang="hr-HR" sz="2000" b="1" dirty="0" err="1"/>
              <a:t>in</a:t>
            </a:r>
            <a:r>
              <a:rPr lang="hr-HR" sz="2000" b="1" dirty="0"/>
              <a:t> </a:t>
            </a:r>
            <a:r>
              <a:rPr lang="hr-HR" sz="2000" b="1" dirty="0" err="1"/>
              <a:t>order</a:t>
            </a:r>
            <a:r>
              <a:rPr lang="hr-HR" sz="2000" b="1" dirty="0"/>
              <a:t>. 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3"/>
              </a:rPr>
              <a:t>https://www.e-sfera.hr/dodatni-digitalni-sadrzaji/b7437da4-6c10-4813-92ea-53b3186ba1b7/assets/audio/16_unit_5__lesson_1__exercise_3_5.mp3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16732" y="0"/>
            <a:ext cx="4838873" cy="68712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81647" y="259294"/>
            <a:ext cx="5740574" cy="316970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17_Time_management_SB_p_77_ex_03">
            <a:hlinkClick r:id="" action="ppaction://media"/>
            <a:extLst>
              <a:ext uri="{FF2B5EF4-FFF2-40B4-BE49-F238E27FC236}">
                <a16:creationId xmlns="" xmlns:a16="http://schemas.microsoft.com/office/drawing/2014/main" id="{2E852DC1-873B-4FAB-B71B-3EC9CF0916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776529" y="2194570"/>
            <a:ext cx="609600" cy="609600"/>
          </a:xfrm>
          <a:prstGeom prst="rect">
            <a:avLst/>
          </a:prstGeom>
        </p:spPr>
      </p:pic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B5C7222E-2D42-4143-B374-12885A1269B7}"/>
              </a:ext>
            </a:extLst>
          </p:cNvPr>
          <p:cNvSpPr txBox="1">
            <a:spLocks/>
          </p:cNvSpPr>
          <p:nvPr/>
        </p:nvSpPr>
        <p:spPr>
          <a:xfrm>
            <a:off x="-159317" y="2995070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A8C43E82-205C-45A6-9C93-B6F085765FA8}"/>
              </a:ext>
            </a:extLst>
          </p:cNvPr>
          <p:cNvSpPr txBox="1">
            <a:spLocks/>
          </p:cNvSpPr>
          <p:nvPr/>
        </p:nvSpPr>
        <p:spPr>
          <a:xfrm>
            <a:off x="-150900" y="2398922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4CAEF4DA-B694-437D-8D65-468D1F2F4B3D}"/>
              </a:ext>
            </a:extLst>
          </p:cNvPr>
          <p:cNvSpPr txBox="1">
            <a:spLocks/>
          </p:cNvSpPr>
          <p:nvPr/>
        </p:nvSpPr>
        <p:spPr>
          <a:xfrm>
            <a:off x="-154206" y="2141402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D8A677FB-661B-4D93-92C5-BE842E71B2A1}"/>
              </a:ext>
            </a:extLst>
          </p:cNvPr>
          <p:cNvSpPr txBox="1">
            <a:spLocks/>
          </p:cNvSpPr>
          <p:nvPr/>
        </p:nvSpPr>
        <p:spPr>
          <a:xfrm>
            <a:off x="-150900" y="2696996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DC80321F-8C3C-4976-AFF3-B68745808FFE}"/>
              </a:ext>
            </a:extLst>
          </p:cNvPr>
          <p:cNvSpPr txBox="1">
            <a:spLocks/>
          </p:cNvSpPr>
          <p:nvPr/>
        </p:nvSpPr>
        <p:spPr>
          <a:xfrm>
            <a:off x="-174356" y="1219807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3A62CEF3-612A-4B06-AB74-2D2252F5CFDF}"/>
              </a:ext>
            </a:extLst>
          </p:cNvPr>
          <p:cNvSpPr txBox="1">
            <a:spLocks/>
          </p:cNvSpPr>
          <p:nvPr/>
        </p:nvSpPr>
        <p:spPr>
          <a:xfrm>
            <a:off x="-174356" y="1511291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104713ED-C8EA-4A13-9819-388014582143}"/>
              </a:ext>
            </a:extLst>
          </p:cNvPr>
          <p:cNvSpPr txBox="1">
            <a:spLocks/>
          </p:cNvSpPr>
          <p:nvPr/>
        </p:nvSpPr>
        <p:spPr>
          <a:xfrm>
            <a:off x="-150900" y="918564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99AF4DB0-870F-4F8A-B68A-92FB4A4F024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15182" y="4076229"/>
            <a:ext cx="4857750" cy="74295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Rezervirano mjesto sadržaja 2">
            <a:extLst>
              <a:ext uri="{FF2B5EF4-FFF2-40B4-BE49-F238E27FC236}">
                <a16:creationId xmlns="" xmlns:a16="http://schemas.microsoft.com/office/drawing/2014/main" id="{B66E3D45-E7D2-4CD6-B275-AA09D523B978}"/>
              </a:ext>
            </a:extLst>
          </p:cNvPr>
          <p:cNvSpPr txBox="1">
            <a:spLocks/>
          </p:cNvSpPr>
          <p:nvPr/>
        </p:nvSpPr>
        <p:spPr>
          <a:xfrm>
            <a:off x="6092703" y="4032048"/>
            <a:ext cx="6034892" cy="6258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What did Ava do, in your opinion?</a:t>
            </a:r>
            <a:r>
              <a:rPr lang="hr-HR" sz="2000" b="1" dirty="0"/>
              <a:t> </a:t>
            </a:r>
            <a:r>
              <a:rPr lang="en-US" sz="2000" b="1" dirty="0"/>
              <a:t>She had an hour to do all these things.</a:t>
            </a:r>
            <a:r>
              <a:rPr lang="hr-HR" sz="2000" b="1" dirty="0"/>
              <a:t> </a:t>
            </a:r>
            <a:endParaRPr lang="hr-HR" sz="2000" i="1" dirty="0"/>
          </a:p>
        </p:txBody>
      </p:sp>
      <p:pic>
        <p:nvPicPr>
          <p:cNvPr id="21" name="Slika 20">
            <a:extLst>
              <a:ext uri="{FF2B5EF4-FFF2-40B4-BE49-F238E27FC236}">
                <a16:creationId xmlns="" xmlns:a16="http://schemas.microsoft.com/office/drawing/2014/main" id="{345BCCBB-D525-426A-97AD-4B91B607413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2707" y="5531359"/>
            <a:ext cx="5610225" cy="73342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2" name="Rezervirano mjesto sadržaja 2">
            <a:extLst>
              <a:ext uri="{FF2B5EF4-FFF2-40B4-BE49-F238E27FC236}">
                <a16:creationId xmlns="" xmlns:a16="http://schemas.microsoft.com/office/drawing/2014/main" id="{C6EFA3A0-2AD7-4899-8324-9C16FA768FB8}"/>
              </a:ext>
            </a:extLst>
          </p:cNvPr>
          <p:cNvSpPr txBox="1">
            <a:spLocks/>
          </p:cNvSpPr>
          <p:nvPr/>
        </p:nvSpPr>
        <p:spPr>
          <a:xfrm>
            <a:off x="6092703" y="5333310"/>
            <a:ext cx="6034892" cy="6258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Are you similar to Ava or completely different?</a:t>
            </a:r>
            <a:r>
              <a:rPr lang="hr-HR" sz="2000" b="1" dirty="0"/>
              <a:t> </a:t>
            </a:r>
            <a:r>
              <a:rPr lang="en-US" sz="2000" b="1" dirty="0"/>
              <a:t>Share a story about you procrastinating.</a:t>
            </a:r>
            <a:r>
              <a:rPr lang="hr-HR" sz="2000" b="1" dirty="0"/>
              <a:t> </a:t>
            </a: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15805914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uild="p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build="p"/>
      <p:bldP spid="2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4785"/>
            <a:ext cx="4828264" cy="685321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BCB9096C-827C-46AD-8C82-3D6A7B52E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950735" y="321989"/>
            <a:ext cx="6750911" cy="475430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614402CE-822A-442C-B83E-CA1290C43850}"/>
              </a:ext>
            </a:extLst>
          </p:cNvPr>
          <p:cNvSpPr txBox="1">
            <a:spLocks/>
          </p:cNvSpPr>
          <p:nvPr/>
        </p:nvSpPr>
        <p:spPr>
          <a:xfrm>
            <a:off x="4966324" y="5363308"/>
            <a:ext cx="7225676" cy="1241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Check</a:t>
            </a:r>
            <a:r>
              <a:rPr lang="hr-HR" sz="2000" b="1" dirty="0"/>
              <a:t> </a:t>
            </a: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have</a:t>
            </a:r>
            <a:r>
              <a:rPr lang="hr-HR" sz="2000" b="1" dirty="0"/>
              <a:t> </a:t>
            </a:r>
            <a:r>
              <a:rPr lang="hr-HR" sz="2000" b="1" dirty="0" err="1"/>
              <a:t>learnt</a:t>
            </a:r>
            <a:r>
              <a:rPr lang="hr-HR" sz="2000" b="1" dirty="0"/>
              <a:t>. </a:t>
            </a:r>
            <a:r>
              <a:rPr lang="hr-HR" sz="2000" i="1" dirty="0" smtClean="0">
                <a:hlinkClick r:id="rId4"/>
              </a:rPr>
              <a:t>https</a:t>
            </a:r>
            <a:r>
              <a:rPr lang="hr-HR" sz="2000" i="1" dirty="0">
                <a:hlinkClick r:id="rId4"/>
              </a:rPr>
              <a:t>://www.bookwidgets.com/play/ZCAB7ZT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23263301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1677F32F6E744795F91BACD7D6EFA7" ma:contentTypeVersion="29" ma:contentTypeDescription="Create a new document." ma:contentTypeScope="" ma:versionID="1e3c94d62d7300d015a02f4ff39f819e">
  <xsd:schema xmlns:xsd="http://www.w3.org/2001/XMLSchema" xmlns:xs="http://www.w3.org/2001/XMLSchema" xmlns:p="http://schemas.microsoft.com/office/2006/metadata/properties" xmlns:ns3="c01e1758-d376-4e70-b293-7fb3390be62d" xmlns:ns4="8de3e7cc-3d77-4eb6-b3fd-0fe28aadbc09" targetNamespace="http://schemas.microsoft.com/office/2006/metadata/properties" ma:root="true" ma:fieldsID="4dcc0bc0f45722a56dea5123cd1d3ac0" ns3:_="" ns4:_="">
    <xsd:import namespace="c01e1758-d376-4e70-b293-7fb3390be62d"/>
    <xsd:import namespace="8de3e7cc-3d77-4eb6-b3fd-0fe28aadbc09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1e1758-d376-4e70-b293-7fb3390be62d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9" nillable="true" ma:displayName="Tags" ma:internalName="MediaServiceAutoTags" ma:readOnly="true">
      <xsd:simpleType>
        <xsd:restriction base="dms:Text"/>
      </xsd:simpleType>
    </xsd:element>
    <xsd:element name="MediaServiceOCR" ma:index="3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1" nillable="true" ma:displayName="Location" ma:internalName="MediaServiceLocation" ma:readOnly="true">
      <xsd:simpleType>
        <xsd:restriction base="dms:Text"/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6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e3e7cc-3d77-4eb6-b3fd-0fe28aadbc09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udent_Groups xmlns="c01e1758-d376-4e70-b293-7fb3390be62d">
      <UserInfo>
        <DisplayName/>
        <AccountId xsi:nil="true"/>
        <AccountType/>
      </UserInfo>
    </Student_Groups>
    <Self_Registration_Enabled xmlns="c01e1758-d376-4e70-b293-7fb3390be62d" xsi:nil="true"/>
    <CultureName xmlns="c01e1758-d376-4e70-b293-7fb3390be62d" xsi:nil="true"/>
    <Has_Teacher_Only_SectionGroup xmlns="c01e1758-d376-4e70-b293-7fb3390be62d" xsi:nil="true"/>
    <Is_Collaboration_Space_Locked xmlns="c01e1758-d376-4e70-b293-7fb3390be62d" xsi:nil="true"/>
    <Invited_Teachers xmlns="c01e1758-d376-4e70-b293-7fb3390be62d" xsi:nil="true"/>
    <Invited_Students xmlns="c01e1758-d376-4e70-b293-7fb3390be62d" xsi:nil="true"/>
    <FolderType xmlns="c01e1758-d376-4e70-b293-7fb3390be62d" xsi:nil="true"/>
    <Owner xmlns="c01e1758-d376-4e70-b293-7fb3390be62d">
      <UserInfo>
        <DisplayName/>
        <AccountId xsi:nil="true"/>
        <AccountType/>
      </UserInfo>
    </Owner>
    <Teachers xmlns="c01e1758-d376-4e70-b293-7fb3390be62d">
      <UserInfo>
        <DisplayName/>
        <AccountId xsi:nil="true"/>
        <AccountType/>
      </UserInfo>
    </Teachers>
    <DefaultSectionNames xmlns="c01e1758-d376-4e70-b293-7fb3390be62d" xsi:nil="true"/>
    <AppVersion xmlns="c01e1758-d376-4e70-b293-7fb3390be62d" xsi:nil="true"/>
    <NotebookType xmlns="c01e1758-d376-4e70-b293-7fb3390be62d" xsi:nil="true"/>
    <Students xmlns="c01e1758-d376-4e70-b293-7fb3390be62d">
      <UserInfo>
        <DisplayName/>
        <AccountId xsi:nil="true"/>
        <AccountType/>
      </UserInfo>
    </Students>
    <Templates xmlns="c01e1758-d376-4e70-b293-7fb3390be62d" xsi:nil="true"/>
  </documentManagement>
</p:properties>
</file>

<file path=customXml/itemProps1.xml><?xml version="1.0" encoding="utf-8"?>
<ds:datastoreItem xmlns:ds="http://schemas.openxmlformats.org/officeDocument/2006/customXml" ds:itemID="{B5E77FD8-A4C3-4DC6-90E9-2BF6D2AEA4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1e1758-d376-4e70-b293-7fb3390be62d"/>
    <ds:schemaRef ds:uri="8de3e7cc-3d77-4eb6-b3fd-0fe28aadbc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07259A-4EB8-4BCB-A463-07F0E1D936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6C45C7-AC0C-4723-A7A8-DC971E2D70BA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c01e1758-d376-4e70-b293-7fb3390be62d"/>
    <ds:schemaRef ds:uri="http://purl.org/dc/dcmitype/"/>
    <ds:schemaRef ds:uri="8de3e7cc-3d77-4eb6-b3fd-0fe28aadbc09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3636</TotalTime>
  <Words>317</Words>
  <Application>Microsoft Office PowerPoint</Application>
  <PresentationFormat>Custom</PresentationFormat>
  <Paragraphs>59</Paragraphs>
  <Slides>12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Tema sustava Office</vt:lpstr>
      <vt:lpstr>UNIT 5;  Tick tock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OF KIN</dc:title>
  <dc:creator>Siniša Vuksan</dc:creator>
  <cp:lastModifiedBy>sk-sivos</cp:lastModifiedBy>
  <cp:revision>294</cp:revision>
  <dcterms:created xsi:type="dcterms:W3CDTF">2020-09-12T11:20:19Z</dcterms:created>
  <dcterms:modified xsi:type="dcterms:W3CDTF">2022-01-10T12:30:22Z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0x0101006D1677F32F6E744795F91BACD7D6EFA7</vt:lpwstr>
  </property>
</Properties>
</file>